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8.svg" ContentType="image/svg+xml"/>
  <Override PartName="/ppt/media/image3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62" r:id="rId4"/>
    <p:sldMasterId id="2147483674" r:id="rId5"/>
    <p:sldMasterId id="2147483676" r:id="rId6"/>
    <p:sldMasterId id="2147483680" r:id="rId7"/>
    <p:sldMasterId id="2147483682" r:id="rId8"/>
    <p:sldMasterId id="2147483684" r:id="rId9"/>
    <p:sldMasterId id="2147483686" r:id="rId10"/>
    <p:sldMasterId id="2147483688" r:id="rId11"/>
  </p:sldMasterIdLst>
  <p:notesMasterIdLst>
    <p:notesMasterId r:id="rId13"/>
  </p:notesMasterIdLst>
  <p:handoutMasterIdLst>
    <p:handoutMasterId r:id="rId26"/>
  </p:handoutMasterIdLst>
  <p:sldIdLst>
    <p:sldId id="283" r:id="rId12"/>
    <p:sldId id="281" r:id="rId14"/>
    <p:sldId id="282" r:id="rId15"/>
    <p:sldId id="287" r:id="rId16"/>
    <p:sldId id="288" r:id="rId17"/>
    <p:sldId id="289" r:id="rId18"/>
    <p:sldId id="290" r:id="rId19"/>
    <p:sldId id="291" r:id="rId20"/>
    <p:sldId id="292" r:id="rId21"/>
    <p:sldId id="294" r:id="rId22"/>
    <p:sldId id="293" r:id="rId23"/>
    <p:sldId id="295" r:id="rId24"/>
    <p:sldId id="296" r:id="rId25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D69E"/>
    <a:srgbClr val="FFFFFF"/>
    <a:srgbClr val="428894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0" Type="http://schemas.openxmlformats.org/officeDocument/2006/relationships/tags" Target="tags/tag336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13.xml"/><Relationship Id="rId24" Type="http://schemas.openxmlformats.org/officeDocument/2006/relationships/slide" Target="slides/slide12.xml"/><Relationship Id="rId23" Type="http://schemas.openxmlformats.org/officeDocument/2006/relationships/slide" Target="slides/slide11.xml"/><Relationship Id="rId22" Type="http://schemas.openxmlformats.org/officeDocument/2006/relationships/slide" Target="slides/slide10.xml"/><Relationship Id="rId21" Type="http://schemas.openxmlformats.org/officeDocument/2006/relationships/slide" Target="slides/slide9.xml"/><Relationship Id="rId20" Type="http://schemas.openxmlformats.org/officeDocument/2006/relationships/slide" Target="slides/slide8.xml"/><Relationship Id="rId2" Type="http://schemas.openxmlformats.org/officeDocument/2006/relationships/theme" Target="theme/theme1.xml"/><Relationship Id="rId19" Type="http://schemas.openxmlformats.org/officeDocument/2006/relationships/slide" Target="slides/slide7.xml"/><Relationship Id="rId18" Type="http://schemas.openxmlformats.org/officeDocument/2006/relationships/slide" Target="slides/slide6.xml"/><Relationship Id="rId17" Type="http://schemas.openxmlformats.org/officeDocument/2006/relationships/slide" Target="slides/slide5.xml"/><Relationship Id="rId16" Type="http://schemas.openxmlformats.org/officeDocument/2006/relationships/slide" Target="slides/slide4.xml"/><Relationship Id="rId15" Type="http://schemas.openxmlformats.org/officeDocument/2006/relationships/slide" Target="slides/slide3.xml"/><Relationship Id="rId14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image" Target="../media/image2.png"/><Relationship Id="rId4" Type="http://schemas.openxmlformats.org/officeDocument/2006/relationships/tags" Target="../tags/tag69.xml"/><Relationship Id="rId3" Type="http://schemas.openxmlformats.org/officeDocument/2006/relationships/image" Target="../media/image1.png"/><Relationship Id="rId2" Type="http://schemas.openxmlformats.org/officeDocument/2006/relationships/tags" Target="../tags/tag68.xml"/><Relationship Id="rId13" Type="http://schemas.openxmlformats.org/officeDocument/2006/relationships/tags" Target="../tags/tag77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image" Target="../media/image6.png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image" Target="../media/image5.png"/><Relationship Id="rId2" Type="http://schemas.openxmlformats.org/officeDocument/2006/relationships/tags" Target="../tags/tag95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image" Target="../media/image5.png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image" Target="../media/image7.png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image" Target="../media/image5.png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image" Target="../media/image5.png"/><Relationship Id="rId2" Type="http://schemas.openxmlformats.org/officeDocument/2006/relationships/tags" Target="../tags/tag127.xml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image" Target="../media/image5.png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image" Target="../media/image5.png"/><Relationship Id="rId2" Type="http://schemas.openxmlformats.org/officeDocument/2006/relationships/tags" Target="../tags/tag141.xml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image" Target="../media/image5.png"/><Relationship Id="rId2" Type="http://schemas.openxmlformats.org/officeDocument/2006/relationships/tags" Target="../tags/tag145.xml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image" Target="../media/image5.png"/><Relationship Id="rId2" Type="http://schemas.openxmlformats.org/officeDocument/2006/relationships/tags" Target="../tags/tag150.xml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61.xml"/><Relationship Id="rId8" Type="http://schemas.openxmlformats.org/officeDocument/2006/relationships/tags" Target="../tags/tag160.xml"/><Relationship Id="rId7" Type="http://schemas.openxmlformats.org/officeDocument/2006/relationships/image" Target="../media/image6.png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image" Target="../media/image5.png"/><Relationship Id="rId2" Type="http://schemas.openxmlformats.org/officeDocument/2006/relationships/tags" Target="../tags/tag156.xml"/><Relationship Id="rId10" Type="http://schemas.openxmlformats.org/officeDocument/2006/relationships/tags" Target="../tags/tag162.xm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tags" Target="../tags/tag210.xml"/><Relationship Id="rId4" Type="http://schemas.openxmlformats.org/officeDocument/2006/relationships/tags" Target="../tags/tag209.xml"/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image" Target="../media/image3.png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2.png"/><Relationship Id="rId4" Type="http://schemas.openxmlformats.org/officeDocument/2006/relationships/tags" Target="../tags/tag25.xml"/><Relationship Id="rId3" Type="http://schemas.openxmlformats.org/officeDocument/2006/relationships/image" Target="../media/image4.png"/><Relationship Id="rId2" Type="http://schemas.openxmlformats.org/officeDocument/2006/relationships/tags" Target="../tags/tag2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0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sd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791585" cy="6656705"/>
          </a:xfrm>
          <a:prstGeom prst="rect">
            <a:avLst/>
          </a:prstGeom>
        </p:spPr>
      </p:pic>
      <p:pic>
        <p:nvPicPr>
          <p:cNvPr id="11" name="图片 10" descr="hh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601585" y="2243455"/>
            <a:ext cx="4590415" cy="4614545"/>
          </a:xfrm>
          <a:prstGeom prst="rect">
            <a:avLst/>
          </a:prstGeom>
        </p:spPr>
      </p:pic>
      <p:cxnSp>
        <p:nvCxnSpPr>
          <p:cNvPr id="22" name="直接连接符 21"/>
          <p:cNvCxnSpPr/>
          <p:nvPr>
            <p:custDataLst>
              <p:tags r:id="rId6"/>
            </p:custDataLst>
          </p:nvPr>
        </p:nvCxnSpPr>
        <p:spPr>
          <a:xfrm>
            <a:off x="11135995" y="674370"/>
            <a:ext cx="18288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7"/>
            </p:custDataLst>
          </p:nvPr>
        </p:nvCxnSpPr>
        <p:spPr>
          <a:xfrm>
            <a:off x="11135995" y="732790"/>
            <a:ext cx="18288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11135995" y="791210"/>
            <a:ext cx="18288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副标题"/>
          <p:cNvSpPr txBox="1">
            <a:spLocks noGrp="1"/>
          </p:cNvSpPr>
          <p:nvPr>
            <p:ph type="body" idx="3" hasCustomPrompt="1"/>
            <p:custDataLst>
              <p:tags r:id="rId9"/>
            </p:custDataLst>
          </p:nvPr>
        </p:nvSpPr>
        <p:spPr>
          <a:xfrm>
            <a:off x="3485515" y="3311525"/>
            <a:ext cx="5220970" cy="95694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000" b="1" i="0" u="none" strike="noStrike" kern="1200" cap="none" spc="1000" normalizeH="0" baseline="0" noProof="1" dirty="0">
                <a:solidFill>
                  <a:schemeClr val="accent2"/>
                </a:solidFill>
                <a:latin typeface="汉仪书宋二简" panose="02010600000101010101" charset="-122"/>
                <a:ea typeface="汉仪书宋二简" panose="02010600000101010101" charset="-122"/>
                <a:cs typeface="MiSans Normal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10"/>
            </p:custDataLst>
          </p:nvPr>
        </p:nvSpPr>
        <p:spPr>
          <a:xfrm>
            <a:off x="3485513" y="1096645"/>
            <a:ext cx="5220970" cy="2214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1" i="0" u="none" strike="noStrike" kern="1200" cap="none" spc="3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 algn="ctr"/>
            <a:r>
              <a:rPr>
                <a:sym typeface="+mn-ea"/>
              </a:rPr>
              <a:t>单击编辑标题</a:t>
            </a:r>
            <a:endParaRPr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3485513" y="4223477"/>
            <a:ext cx="5220975" cy="724233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1" i="0" u="none" strike="noStrike" kern="1200" cap="none" spc="150" normalizeH="0" baseline="0" noProof="1" dirty="0">
                <a:solidFill>
                  <a:schemeClr val="accent1"/>
                </a:solidFill>
                <a:latin typeface="汉仪书宋二简" panose="02010600000101010101" charset="-122"/>
                <a:ea typeface="汉仪书宋二简" panose="02010600000101010101" charset="-122"/>
                <a:cs typeface="MiSans Normal" panose="00000500000000000000" charset="-122"/>
              </a:defRPr>
            </a:lvl1pPr>
          </a:lstStyle>
          <a:p>
            <a:pPr lvl="0" algn="ctr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>
            <p:custDataLst>
              <p:tags r:id="rId2"/>
            </p:custDataLst>
          </p:nvPr>
        </p:nvSpPr>
        <p:spPr>
          <a:xfrm>
            <a:off x="561869" y="448407"/>
            <a:ext cx="600089" cy="599998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2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6" name="副标题"/>
          <p:cNvSpPr txBox="1"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608400" y="1324800"/>
            <a:ext cx="109692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MiSans Normal" panose="00000500000000000000" charset="-122"/>
              </a:defRPr>
            </a:lvl1pPr>
          </a:lstStyle>
          <a:p>
            <a:pPr lvl="0" algn="l"/>
            <a:r>
              <a:rPr>
                <a:sym typeface="+mn-ea"/>
              </a:rPr>
              <a:t>单击此处编辑母版副标题样式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sd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791585" cy="6656705"/>
          </a:xfrm>
          <a:prstGeom prst="rect">
            <a:avLst/>
          </a:prstGeom>
        </p:spPr>
      </p:pic>
      <p:pic>
        <p:nvPicPr>
          <p:cNvPr id="10" name="图片 9" descr="hh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601585" y="2243455"/>
            <a:ext cx="4590415" cy="4614545"/>
          </a:xfrm>
          <a:prstGeom prst="rect">
            <a:avLst/>
          </a:prstGeom>
        </p:spPr>
      </p:pic>
      <p:cxnSp>
        <p:nvCxnSpPr>
          <p:cNvPr id="22" name="直接连接符 21"/>
          <p:cNvCxnSpPr/>
          <p:nvPr>
            <p:custDataLst>
              <p:tags r:id="rId6"/>
            </p:custDataLst>
          </p:nvPr>
        </p:nvCxnSpPr>
        <p:spPr>
          <a:xfrm>
            <a:off x="11135995" y="674370"/>
            <a:ext cx="18288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7"/>
            </p:custDataLst>
          </p:nvPr>
        </p:nvCxnSpPr>
        <p:spPr>
          <a:xfrm>
            <a:off x="11135995" y="732790"/>
            <a:ext cx="18288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1135995" y="791210"/>
            <a:ext cx="18288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9"/>
            </p:custDataLst>
          </p:nvPr>
        </p:nvSpPr>
        <p:spPr>
          <a:xfrm>
            <a:off x="3203575" y="1630045"/>
            <a:ext cx="5694045" cy="21850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7200" b="1" i="0" u="none" strike="noStrike" kern="1200" cap="none" spc="3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 algn="ctr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3485513" y="4223477"/>
            <a:ext cx="5220975" cy="724233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0" i="0" u="none" strike="noStrike" kern="1200" cap="none" spc="150" normalizeH="0" baseline="0" noProof="1" dirty="0">
                <a:solidFill>
                  <a:schemeClr val="accent1"/>
                </a:solidFill>
                <a:latin typeface="+mn-ea"/>
                <a:ea typeface="+mn-ea"/>
                <a:cs typeface="MiSans Normal" panose="00000500000000000000" charset="-122"/>
              </a:defRPr>
            </a:lvl1pPr>
          </a:lstStyle>
          <a:p>
            <a:pPr lvl="0" algn="ctr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40000"/>
          </a:blip>
          <a:srcRect t="19561"/>
          <a:stretch>
            <a:fillRect/>
          </a:stretch>
        </p:blipFill>
        <p:spPr>
          <a:xfrm>
            <a:off x="6350" y="0"/>
            <a:ext cx="12185650" cy="6857365"/>
          </a:xfrm>
          <a:prstGeom prst="rect">
            <a:avLst/>
          </a:prstGeom>
        </p:spPr>
      </p:pic>
      <p:sp>
        <p:nvSpPr>
          <p:cNvPr id="9" name="标题"/>
          <p:cNvSpPr txBox="1">
            <a:spLocks noGrp="1"/>
          </p:cNvSpPr>
          <p:nvPr>
            <p:ph type="title" idx="4" hasCustomPrompt="1"/>
            <p:custDataLst>
              <p:tags r:id="rId4"/>
            </p:custDataLst>
          </p:nvPr>
        </p:nvSpPr>
        <p:spPr>
          <a:xfrm>
            <a:off x="4298950" y="1633855"/>
            <a:ext cx="6868160" cy="1550670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200" b="0" i="0" u="none" strike="noStrike" kern="1200" cap="none" spc="800" normalizeH="0" baseline="0" noProof="1" dirty="0">
                <a:solidFill>
                  <a:schemeClr val="tx1"/>
                </a:solidFill>
                <a:uFillTx/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3" hasCustomPrompt="1"/>
            <p:custDataLst>
              <p:tags r:id="rId5"/>
            </p:custDataLst>
          </p:nvPr>
        </p:nvSpPr>
        <p:spPr>
          <a:xfrm>
            <a:off x="4298950" y="3223260"/>
            <a:ext cx="6868795" cy="782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0" i="0" u="none" strike="noStrike" kern="1200" cap="none" spc="1000" normalizeH="0" baseline="0" noProof="1" dirty="0">
                <a:solidFill>
                  <a:schemeClr val="tx1"/>
                </a:solidFill>
                <a:latin typeface="+mn-ea"/>
                <a:ea typeface="+mn-ea"/>
                <a:cs typeface="MiSans SemiBold" charset="0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7240905" y="4050665"/>
            <a:ext cx="3440430" cy="48069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>
            <a:lvl1pPr marL="0" marR="0" lvl="0" indent="-22860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MiSans SemiBold" charset="0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署名</a:t>
            </a:r>
            <a:endParaRPr>
              <a:sym typeface="+mn-ea"/>
            </a:endParaRPr>
          </a:p>
        </p:txBody>
      </p:sp>
      <p:pic>
        <p:nvPicPr>
          <p:cNvPr id="24" name="图片 23" descr="卡通人物&#10;&#10;中度可信度描述已自动生成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/>
          <a:stretch>
            <a:fillRect/>
          </a:stretch>
        </p:blipFill>
        <p:spPr>
          <a:xfrm>
            <a:off x="10772775" y="4184650"/>
            <a:ext cx="207010" cy="212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635"/>
            <a:ext cx="12185650" cy="6857365"/>
          </a:xfrm>
          <a:prstGeom prst="rect">
            <a:avLst/>
          </a:prstGeom>
        </p:spPr>
      </p:pic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8013" y="1441450"/>
            <a:ext cx="10969625" cy="461069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zh-CN" altLang="en-US" smtClean="0"/>
            </a:lvl1pPr>
            <a:lvl2pPr>
              <a:defRPr lang="zh-CN" altLang="en-US" smtClean="0"/>
            </a:lvl2pPr>
            <a:lvl3pPr>
              <a:defRPr lang="zh-CN" altLang="en-US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C:\Users\wps\Desktop\图片1.png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20000"/>
          </a:blip>
          <a:srcRect l="261" t="22520" r="16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4"/>
            </p:custDataLst>
          </p:nvPr>
        </p:nvSpPr>
        <p:spPr>
          <a:xfrm>
            <a:off x="582930" y="556260"/>
            <a:ext cx="1804035" cy="11684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山上的风景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44" t="54511" r="19190" b="28507"/>
          <a:stretch>
            <a:fillRect/>
          </a:stretch>
        </p:blipFill>
        <p:spPr>
          <a:xfrm flipH="1">
            <a:off x="6071446" y="2708862"/>
            <a:ext cx="5487544" cy="1001847"/>
          </a:xfrm>
          <a:custGeom>
            <a:avLst/>
            <a:gdLst>
              <a:gd name="connsiteX0" fmla="*/ 4427085 w 5487544"/>
              <a:gd name="connsiteY0" fmla="*/ 953906 h 1001847"/>
              <a:gd name="connsiteX1" fmla="*/ 4432247 w 5487544"/>
              <a:gd name="connsiteY1" fmla="*/ 956746 h 1001847"/>
              <a:gd name="connsiteX2" fmla="*/ 4438011 w 5487544"/>
              <a:gd name="connsiteY2" fmla="*/ 954472 h 1001847"/>
              <a:gd name="connsiteX3" fmla="*/ 4452422 w 5487544"/>
              <a:gd name="connsiteY3" fmla="*/ 948787 h 1001847"/>
              <a:gd name="connsiteX4" fmla="*/ 4438011 w 5487544"/>
              <a:gd name="connsiteY4" fmla="*/ 954472 h 1001847"/>
              <a:gd name="connsiteX5" fmla="*/ 4481908 w 5487544"/>
              <a:gd name="connsiteY5" fmla="*/ 956746 h 1001847"/>
              <a:gd name="connsiteX6" fmla="*/ 4452422 w 5487544"/>
              <a:gd name="connsiteY6" fmla="*/ 948787 h 1001847"/>
              <a:gd name="connsiteX7" fmla="*/ 5201993 w 5487544"/>
              <a:gd name="connsiteY7" fmla="*/ 946134 h 1001847"/>
              <a:gd name="connsiteX8" fmla="*/ 5077841 w 5487544"/>
              <a:gd name="connsiteY8" fmla="*/ 967358 h 1001847"/>
              <a:gd name="connsiteX9" fmla="*/ 4953688 w 5487544"/>
              <a:gd name="connsiteY9" fmla="*/ 967358 h 1001847"/>
              <a:gd name="connsiteX10" fmla="*/ 5201993 w 5487544"/>
              <a:gd name="connsiteY10" fmla="*/ 946134 h 1001847"/>
              <a:gd name="connsiteX11" fmla="*/ 4287848 w 5487544"/>
              <a:gd name="connsiteY11" fmla="*/ 944664 h 1001847"/>
              <a:gd name="connsiteX12" fmla="*/ 4283264 w 5487544"/>
              <a:gd name="connsiteY12" fmla="*/ 946134 h 1001847"/>
              <a:gd name="connsiteX13" fmla="*/ 4287920 w 5487544"/>
              <a:gd name="connsiteY13" fmla="*/ 944807 h 1001847"/>
              <a:gd name="connsiteX14" fmla="*/ 3904583 w 5487544"/>
              <a:gd name="connsiteY14" fmla="*/ 944433 h 1001847"/>
              <a:gd name="connsiteX15" fmla="*/ 3898391 w 5487544"/>
              <a:gd name="connsiteY15" fmla="*/ 946134 h 1001847"/>
              <a:gd name="connsiteX16" fmla="*/ 3910806 w 5487544"/>
              <a:gd name="connsiteY16" fmla="*/ 946134 h 1001847"/>
              <a:gd name="connsiteX17" fmla="*/ 3060113 w 5487544"/>
              <a:gd name="connsiteY17" fmla="*/ 935522 h 1001847"/>
              <a:gd name="connsiteX18" fmla="*/ 3054154 w 5487544"/>
              <a:gd name="connsiteY18" fmla="*/ 935522 h 1001847"/>
              <a:gd name="connsiteX19" fmla="*/ 3059585 w 5487544"/>
              <a:gd name="connsiteY19" fmla="*/ 938341 h 1001847"/>
              <a:gd name="connsiteX20" fmla="*/ 3103814 w 5487544"/>
              <a:gd name="connsiteY20" fmla="*/ 935522 h 1001847"/>
              <a:gd name="connsiteX21" fmla="*/ 3103814 w 5487544"/>
              <a:gd name="connsiteY21" fmla="*/ 935522 h 1001847"/>
              <a:gd name="connsiteX22" fmla="*/ 3712162 w 5487544"/>
              <a:gd name="connsiteY22" fmla="*/ 935522 h 1001847"/>
              <a:gd name="connsiteX23" fmla="*/ 3699747 w 5487544"/>
              <a:gd name="connsiteY23" fmla="*/ 946134 h 1001847"/>
              <a:gd name="connsiteX24" fmla="*/ 3712162 w 5487544"/>
              <a:gd name="connsiteY24" fmla="*/ 935522 h 1001847"/>
              <a:gd name="connsiteX25" fmla="*/ 5288900 w 5487544"/>
              <a:gd name="connsiteY25" fmla="*/ 935522 h 1001847"/>
              <a:gd name="connsiteX26" fmla="*/ 5226824 w 5487544"/>
              <a:gd name="connsiteY26" fmla="*/ 946134 h 1001847"/>
              <a:gd name="connsiteX27" fmla="*/ 5288900 w 5487544"/>
              <a:gd name="connsiteY27" fmla="*/ 935522 h 1001847"/>
              <a:gd name="connsiteX28" fmla="*/ 3060251 w 5487544"/>
              <a:gd name="connsiteY28" fmla="*/ 934785 h 1001847"/>
              <a:gd name="connsiteX29" fmla="*/ 3060113 w 5487544"/>
              <a:gd name="connsiteY29" fmla="*/ 935522 h 1001847"/>
              <a:gd name="connsiteX30" fmla="*/ 3066569 w 5487544"/>
              <a:gd name="connsiteY30" fmla="*/ 935522 h 1001847"/>
              <a:gd name="connsiteX31" fmla="*/ 3141060 w 5487544"/>
              <a:gd name="connsiteY31" fmla="*/ 924910 h 1001847"/>
              <a:gd name="connsiteX32" fmla="*/ 3153476 w 5487544"/>
              <a:gd name="connsiteY32" fmla="*/ 935522 h 1001847"/>
              <a:gd name="connsiteX33" fmla="*/ 3141060 w 5487544"/>
              <a:gd name="connsiteY33" fmla="*/ 924910 h 1001847"/>
              <a:gd name="connsiteX34" fmla="*/ 3277628 w 5487544"/>
              <a:gd name="connsiteY34" fmla="*/ 924910 h 1001847"/>
              <a:gd name="connsiteX35" fmla="*/ 3277628 w 5487544"/>
              <a:gd name="connsiteY35" fmla="*/ 935522 h 1001847"/>
              <a:gd name="connsiteX36" fmla="*/ 3277628 w 5487544"/>
              <a:gd name="connsiteY36" fmla="*/ 924910 h 1001847"/>
              <a:gd name="connsiteX37" fmla="*/ 2393564 w 5487544"/>
              <a:gd name="connsiteY37" fmla="*/ 920791 h 1001847"/>
              <a:gd name="connsiteX38" fmla="*/ 2396145 w 5487544"/>
              <a:gd name="connsiteY38" fmla="*/ 924910 h 1001847"/>
              <a:gd name="connsiteX39" fmla="*/ 2394593 w 5487544"/>
              <a:gd name="connsiteY39" fmla="*/ 920930 h 1001847"/>
              <a:gd name="connsiteX40" fmla="*/ 2393522 w 5487544"/>
              <a:gd name="connsiteY40" fmla="*/ 920725 h 1001847"/>
              <a:gd name="connsiteX41" fmla="*/ 2393414 w 5487544"/>
              <a:gd name="connsiteY41" fmla="*/ 920771 h 1001847"/>
              <a:gd name="connsiteX42" fmla="*/ 2393564 w 5487544"/>
              <a:gd name="connsiteY42" fmla="*/ 920791 h 1001847"/>
              <a:gd name="connsiteX43" fmla="*/ 2390907 w 5487544"/>
              <a:gd name="connsiteY43" fmla="*/ 920433 h 1001847"/>
              <a:gd name="connsiteX44" fmla="*/ 2383730 w 5487544"/>
              <a:gd name="connsiteY44" fmla="*/ 924910 h 1001847"/>
              <a:gd name="connsiteX45" fmla="*/ 2393414 w 5487544"/>
              <a:gd name="connsiteY45" fmla="*/ 920771 h 1001847"/>
              <a:gd name="connsiteX46" fmla="*/ 2471779 w 5487544"/>
              <a:gd name="connsiteY46" fmla="*/ 914437 h 1001847"/>
              <a:gd name="connsiteX47" fmla="*/ 2472188 w 5487544"/>
              <a:gd name="connsiteY47" fmla="*/ 918277 h 1001847"/>
              <a:gd name="connsiteX48" fmla="*/ 2483052 w 5487544"/>
              <a:gd name="connsiteY48" fmla="*/ 924910 h 1001847"/>
              <a:gd name="connsiteX49" fmla="*/ 2481499 w 5487544"/>
              <a:gd name="connsiteY49" fmla="*/ 915624 h 1001847"/>
              <a:gd name="connsiteX50" fmla="*/ 2222331 w 5487544"/>
              <a:gd name="connsiteY50" fmla="*/ 914298 h 1001847"/>
              <a:gd name="connsiteX51" fmla="*/ 2240954 w 5487544"/>
              <a:gd name="connsiteY51" fmla="*/ 918277 h 1001847"/>
              <a:gd name="connsiteX52" fmla="*/ 2241281 w 5487544"/>
              <a:gd name="connsiteY52" fmla="*/ 918207 h 1001847"/>
              <a:gd name="connsiteX53" fmla="*/ 3637671 w 5487544"/>
              <a:gd name="connsiteY53" fmla="*/ 914298 h 1001847"/>
              <a:gd name="connsiteX54" fmla="*/ 3637671 w 5487544"/>
              <a:gd name="connsiteY54" fmla="*/ 924910 h 1001847"/>
              <a:gd name="connsiteX55" fmla="*/ 3625255 w 5487544"/>
              <a:gd name="connsiteY55" fmla="*/ 914298 h 1001847"/>
              <a:gd name="connsiteX56" fmla="*/ 3637671 w 5487544"/>
              <a:gd name="connsiteY56" fmla="*/ 914298 h 1001847"/>
              <a:gd name="connsiteX57" fmla="*/ 3749408 w 5487544"/>
              <a:gd name="connsiteY57" fmla="*/ 914298 h 1001847"/>
              <a:gd name="connsiteX58" fmla="*/ 3736993 w 5487544"/>
              <a:gd name="connsiteY58" fmla="*/ 935522 h 1001847"/>
              <a:gd name="connsiteX59" fmla="*/ 3650086 w 5487544"/>
              <a:gd name="connsiteY59" fmla="*/ 914298 h 1001847"/>
              <a:gd name="connsiteX60" fmla="*/ 3687332 w 5487544"/>
              <a:gd name="connsiteY60" fmla="*/ 914298 h 1001847"/>
              <a:gd name="connsiteX61" fmla="*/ 3749408 w 5487544"/>
              <a:gd name="connsiteY61" fmla="*/ 914298 h 1001847"/>
              <a:gd name="connsiteX62" fmla="*/ 2471716 w 5487544"/>
              <a:gd name="connsiteY62" fmla="*/ 913836 h 1001847"/>
              <a:gd name="connsiteX63" fmla="*/ 2470636 w 5487544"/>
              <a:gd name="connsiteY63" fmla="*/ 914298 h 1001847"/>
              <a:gd name="connsiteX64" fmla="*/ 2471779 w 5487544"/>
              <a:gd name="connsiteY64" fmla="*/ 914437 h 1001847"/>
              <a:gd name="connsiteX65" fmla="*/ 315037 w 5487544"/>
              <a:gd name="connsiteY65" fmla="*/ 906339 h 1001847"/>
              <a:gd name="connsiteX66" fmla="*/ 297966 w 5487544"/>
              <a:gd name="connsiteY66" fmla="*/ 914298 h 1001847"/>
              <a:gd name="connsiteX67" fmla="*/ 322797 w 5487544"/>
              <a:gd name="connsiteY67" fmla="*/ 914298 h 1001847"/>
              <a:gd name="connsiteX68" fmla="*/ 315037 w 5487544"/>
              <a:gd name="connsiteY68" fmla="*/ 906339 h 1001847"/>
              <a:gd name="connsiteX69" fmla="*/ 2966253 w 5487544"/>
              <a:gd name="connsiteY69" fmla="*/ 904195 h 1001847"/>
              <a:gd name="connsiteX70" fmla="*/ 2959031 w 5487544"/>
              <a:gd name="connsiteY70" fmla="*/ 907899 h 1001847"/>
              <a:gd name="connsiteX71" fmla="*/ 2961039 w 5487544"/>
              <a:gd name="connsiteY71" fmla="*/ 907665 h 1001847"/>
              <a:gd name="connsiteX72" fmla="*/ 2966340 w 5487544"/>
              <a:gd name="connsiteY72" fmla="*/ 904267 h 1001847"/>
              <a:gd name="connsiteX73" fmla="*/ 273136 w 5487544"/>
              <a:gd name="connsiteY73" fmla="*/ 903686 h 1001847"/>
              <a:gd name="connsiteX74" fmla="*/ 248305 w 5487544"/>
              <a:gd name="connsiteY74" fmla="*/ 914298 h 1001847"/>
              <a:gd name="connsiteX75" fmla="*/ 297966 w 5487544"/>
              <a:gd name="connsiteY75" fmla="*/ 914298 h 1001847"/>
              <a:gd name="connsiteX76" fmla="*/ 273136 w 5487544"/>
              <a:gd name="connsiteY76" fmla="*/ 903686 h 1001847"/>
              <a:gd name="connsiteX77" fmla="*/ 955975 w 5487544"/>
              <a:gd name="connsiteY77" fmla="*/ 903686 h 1001847"/>
              <a:gd name="connsiteX78" fmla="*/ 955975 w 5487544"/>
              <a:gd name="connsiteY78" fmla="*/ 914298 h 1001847"/>
              <a:gd name="connsiteX79" fmla="*/ 955975 w 5487544"/>
              <a:gd name="connsiteY79" fmla="*/ 903686 h 1001847"/>
              <a:gd name="connsiteX80" fmla="*/ 2495467 w 5487544"/>
              <a:gd name="connsiteY80" fmla="*/ 903686 h 1001847"/>
              <a:gd name="connsiteX81" fmla="*/ 2495467 w 5487544"/>
              <a:gd name="connsiteY81" fmla="*/ 914298 h 1001847"/>
              <a:gd name="connsiteX82" fmla="*/ 2495467 w 5487544"/>
              <a:gd name="connsiteY82" fmla="*/ 903686 h 1001847"/>
              <a:gd name="connsiteX83" fmla="*/ 2954832 w 5487544"/>
              <a:gd name="connsiteY83" fmla="*/ 903686 h 1001847"/>
              <a:gd name="connsiteX84" fmla="*/ 2951728 w 5487544"/>
              <a:gd name="connsiteY84" fmla="*/ 911645 h 1001847"/>
              <a:gd name="connsiteX85" fmla="*/ 2959031 w 5487544"/>
              <a:gd name="connsiteY85" fmla="*/ 907899 h 1001847"/>
              <a:gd name="connsiteX86" fmla="*/ 2956772 w 5487544"/>
              <a:gd name="connsiteY86" fmla="*/ 908163 h 1001847"/>
              <a:gd name="connsiteX87" fmla="*/ 2954832 w 5487544"/>
              <a:gd name="connsiteY87" fmla="*/ 903686 h 1001847"/>
              <a:gd name="connsiteX88" fmla="*/ 3004492 w 5487544"/>
              <a:gd name="connsiteY88" fmla="*/ 903686 h 1001847"/>
              <a:gd name="connsiteX89" fmla="*/ 3006044 w 5487544"/>
              <a:gd name="connsiteY89" fmla="*/ 911645 h 1001847"/>
              <a:gd name="connsiteX90" fmla="*/ 3014976 w 5487544"/>
              <a:gd name="connsiteY90" fmla="*/ 905101 h 1001847"/>
              <a:gd name="connsiteX91" fmla="*/ 3376500 w 5487544"/>
              <a:gd name="connsiteY91" fmla="*/ 903147 h 1001847"/>
              <a:gd name="connsiteX92" fmla="*/ 3376136 w 5487544"/>
              <a:gd name="connsiteY92" fmla="*/ 903164 h 1001847"/>
              <a:gd name="connsiteX93" fmla="*/ 3376950 w 5487544"/>
              <a:gd name="connsiteY93" fmla="*/ 903686 h 1001847"/>
              <a:gd name="connsiteX94" fmla="*/ 3366475 w 5487544"/>
              <a:gd name="connsiteY94" fmla="*/ 899209 h 1001847"/>
              <a:gd name="connsiteX95" fmla="*/ 3364535 w 5487544"/>
              <a:gd name="connsiteY95" fmla="*/ 903686 h 1001847"/>
              <a:gd name="connsiteX96" fmla="*/ 3376136 w 5487544"/>
              <a:gd name="connsiteY96" fmla="*/ 903164 h 1001847"/>
              <a:gd name="connsiteX97" fmla="*/ 3370742 w 5487544"/>
              <a:gd name="connsiteY97" fmla="*/ 899706 h 1001847"/>
              <a:gd name="connsiteX98" fmla="*/ 3366475 w 5487544"/>
              <a:gd name="connsiteY98" fmla="*/ 899209 h 1001847"/>
              <a:gd name="connsiteX99" fmla="*/ 3595187 w 5487544"/>
              <a:gd name="connsiteY99" fmla="*/ 899209 h 1001847"/>
              <a:gd name="connsiteX100" fmla="*/ 3600425 w 5487544"/>
              <a:gd name="connsiteY100" fmla="*/ 903686 h 1001847"/>
              <a:gd name="connsiteX101" fmla="*/ 3588010 w 5487544"/>
              <a:gd name="connsiteY101" fmla="*/ 914298 h 1001847"/>
              <a:gd name="connsiteX102" fmla="*/ 3588010 w 5487544"/>
              <a:gd name="connsiteY102" fmla="*/ 903686 h 1001847"/>
              <a:gd name="connsiteX103" fmla="*/ 3595187 w 5487544"/>
              <a:gd name="connsiteY103" fmla="*/ 899209 h 1001847"/>
              <a:gd name="connsiteX104" fmla="*/ 1762967 w 5487544"/>
              <a:gd name="connsiteY104" fmla="*/ 893074 h 1001847"/>
              <a:gd name="connsiteX105" fmla="*/ 1762967 w 5487544"/>
              <a:gd name="connsiteY105" fmla="*/ 903686 h 1001847"/>
              <a:gd name="connsiteX106" fmla="*/ 1738136 w 5487544"/>
              <a:gd name="connsiteY106" fmla="*/ 903686 h 1001847"/>
              <a:gd name="connsiteX107" fmla="*/ 1849873 w 5487544"/>
              <a:gd name="connsiteY107" fmla="*/ 903686 h 1001847"/>
              <a:gd name="connsiteX108" fmla="*/ 1949196 w 5487544"/>
              <a:gd name="connsiteY108" fmla="*/ 903686 h 1001847"/>
              <a:gd name="connsiteX109" fmla="*/ 1775382 w 5487544"/>
              <a:gd name="connsiteY109" fmla="*/ 903686 h 1001847"/>
              <a:gd name="connsiteX110" fmla="*/ 1762967 w 5487544"/>
              <a:gd name="connsiteY110" fmla="*/ 893074 h 1001847"/>
              <a:gd name="connsiteX111" fmla="*/ 2619620 w 5487544"/>
              <a:gd name="connsiteY111" fmla="*/ 893074 h 1001847"/>
              <a:gd name="connsiteX112" fmla="*/ 2594789 w 5487544"/>
              <a:gd name="connsiteY112" fmla="*/ 903686 h 1001847"/>
              <a:gd name="connsiteX113" fmla="*/ 2594789 w 5487544"/>
              <a:gd name="connsiteY113" fmla="*/ 893074 h 1001847"/>
              <a:gd name="connsiteX114" fmla="*/ 2619620 w 5487544"/>
              <a:gd name="connsiteY114" fmla="*/ 893074 h 1001847"/>
              <a:gd name="connsiteX115" fmla="*/ 1492792 w 5487544"/>
              <a:gd name="connsiteY115" fmla="*/ 891808 h 1001847"/>
              <a:gd name="connsiteX116" fmla="*/ 1489831 w 5487544"/>
              <a:gd name="connsiteY116" fmla="*/ 893074 h 1001847"/>
              <a:gd name="connsiteX117" fmla="*/ 1494875 w 5487544"/>
              <a:gd name="connsiteY117" fmla="*/ 893074 h 1001847"/>
              <a:gd name="connsiteX118" fmla="*/ 2144736 w 5487544"/>
              <a:gd name="connsiteY118" fmla="*/ 888597 h 1001847"/>
              <a:gd name="connsiteX119" fmla="*/ 2172670 w 5487544"/>
              <a:gd name="connsiteY119" fmla="*/ 893074 h 1001847"/>
              <a:gd name="connsiteX120" fmla="*/ 2135424 w 5487544"/>
              <a:gd name="connsiteY120" fmla="*/ 893074 h 1001847"/>
              <a:gd name="connsiteX121" fmla="*/ 2144736 w 5487544"/>
              <a:gd name="connsiteY121" fmla="*/ 888597 h 1001847"/>
              <a:gd name="connsiteX122" fmla="*/ 2576360 w 5487544"/>
              <a:gd name="connsiteY122" fmla="*/ 888597 h 1001847"/>
              <a:gd name="connsiteX123" fmla="*/ 2582374 w 5487544"/>
              <a:gd name="connsiteY123" fmla="*/ 893074 h 1001847"/>
              <a:gd name="connsiteX124" fmla="*/ 2532712 w 5487544"/>
              <a:gd name="connsiteY124" fmla="*/ 893074 h 1001847"/>
              <a:gd name="connsiteX125" fmla="*/ 2495467 w 5487544"/>
              <a:gd name="connsiteY125" fmla="*/ 893074 h 1001847"/>
              <a:gd name="connsiteX126" fmla="*/ 2532712 w 5487544"/>
              <a:gd name="connsiteY126" fmla="*/ 893074 h 1001847"/>
              <a:gd name="connsiteX127" fmla="*/ 2576360 w 5487544"/>
              <a:gd name="connsiteY127" fmla="*/ 888597 h 1001847"/>
              <a:gd name="connsiteX128" fmla="*/ 2762782 w 5487544"/>
              <a:gd name="connsiteY128" fmla="*/ 888597 h 1001847"/>
              <a:gd name="connsiteX129" fmla="*/ 2768602 w 5487544"/>
              <a:gd name="connsiteY129" fmla="*/ 893074 h 1001847"/>
              <a:gd name="connsiteX130" fmla="*/ 2731357 w 5487544"/>
              <a:gd name="connsiteY130" fmla="*/ 893074 h 1001847"/>
              <a:gd name="connsiteX131" fmla="*/ 2762782 w 5487544"/>
              <a:gd name="connsiteY131" fmla="*/ 888597 h 1001847"/>
              <a:gd name="connsiteX132" fmla="*/ 2835334 w 5487544"/>
              <a:gd name="connsiteY132" fmla="*/ 885115 h 1001847"/>
              <a:gd name="connsiteX133" fmla="*/ 2855509 w 5487544"/>
              <a:gd name="connsiteY133" fmla="*/ 893074 h 1001847"/>
              <a:gd name="connsiteX134" fmla="*/ 2805848 w 5487544"/>
              <a:gd name="connsiteY134" fmla="*/ 893074 h 1001847"/>
              <a:gd name="connsiteX135" fmla="*/ 2835334 w 5487544"/>
              <a:gd name="connsiteY135" fmla="*/ 885115 h 1001847"/>
              <a:gd name="connsiteX136" fmla="*/ 521441 w 5487544"/>
              <a:gd name="connsiteY136" fmla="*/ 882462 h 1001847"/>
              <a:gd name="connsiteX137" fmla="*/ 521441 w 5487544"/>
              <a:gd name="connsiteY137" fmla="*/ 893074 h 1001847"/>
              <a:gd name="connsiteX138" fmla="*/ 521441 w 5487544"/>
              <a:gd name="connsiteY138" fmla="*/ 882462 h 1001847"/>
              <a:gd name="connsiteX139" fmla="*/ 558687 w 5487544"/>
              <a:gd name="connsiteY139" fmla="*/ 882462 h 1001847"/>
              <a:gd name="connsiteX140" fmla="*/ 546271 w 5487544"/>
              <a:gd name="connsiteY140" fmla="*/ 882462 h 1001847"/>
              <a:gd name="connsiteX141" fmla="*/ 556838 w 5487544"/>
              <a:gd name="connsiteY141" fmla="*/ 883365 h 1001847"/>
              <a:gd name="connsiteX142" fmla="*/ 1092543 w 5487544"/>
              <a:gd name="connsiteY142" fmla="*/ 882462 h 1001847"/>
              <a:gd name="connsiteX143" fmla="*/ 1073920 w 5487544"/>
              <a:gd name="connsiteY143" fmla="*/ 890421 h 1001847"/>
              <a:gd name="connsiteX144" fmla="*/ 1065099 w 5487544"/>
              <a:gd name="connsiteY144" fmla="*/ 886651 h 1001847"/>
              <a:gd name="connsiteX145" fmla="*/ 1059371 w 5487544"/>
              <a:gd name="connsiteY145" fmla="*/ 886939 h 1001847"/>
              <a:gd name="connsiteX146" fmla="*/ 1055297 w 5487544"/>
              <a:gd name="connsiteY146" fmla="*/ 882462 h 1001847"/>
              <a:gd name="connsiteX147" fmla="*/ 1065099 w 5487544"/>
              <a:gd name="connsiteY147" fmla="*/ 886651 h 1001847"/>
              <a:gd name="connsiteX148" fmla="*/ 1069264 w 5487544"/>
              <a:gd name="connsiteY148" fmla="*/ 886441 h 1001847"/>
              <a:gd name="connsiteX149" fmla="*/ 1092543 w 5487544"/>
              <a:gd name="connsiteY149" fmla="*/ 882462 h 1001847"/>
              <a:gd name="connsiteX150" fmla="*/ 3439026 w 5487544"/>
              <a:gd name="connsiteY150" fmla="*/ 882462 h 1001847"/>
              <a:gd name="connsiteX151" fmla="*/ 3426611 w 5487544"/>
              <a:gd name="connsiteY151" fmla="*/ 893074 h 1001847"/>
              <a:gd name="connsiteX152" fmla="*/ 3426611 w 5487544"/>
              <a:gd name="connsiteY152" fmla="*/ 882462 h 1001847"/>
              <a:gd name="connsiteX153" fmla="*/ 3439026 w 5487544"/>
              <a:gd name="connsiteY153" fmla="*/ 882462 h 1001847"/>
              <a:gd name="connsiteX154" fmla="*/ 1998856 w 5487544"/>
              <a:gd name="connsiteY154" fmla="*/ 874502 h 1001847"/>
              <a:gd name="connsiteX155" fmla="*/ 2011272 w 5487544"/>
              <a:gd name="connsiteY155" fmla="*/ 882462 h 1001847"/>
              <a:gd name="connsiteX156" fmla="*/ 1986441 w 5487544"/>
              <a:gd name="connsiteY156" fmla="*/ 882462 h 1001847"/>
              <a:gd name="connsiteX157" fmla="*/ 1998856 w 5487544"/>
              <a:gd name="connsiteY157" fmla="*/ 874502 h 1001847"/>
              <a:gd name="connsiteX158" fmla="*/ 980805 w 5487544"/>
              <a:gd name="connsiteY158" fmla="*/ 871849 h 1001847"/>
              <a:gd name="connsiteX159" fmla="*/ 968390 w 5487544"/>
              <a:gd name="connsiteY159" fmla="*/ 871849 h 1001847"/>
              <a:gd name="connsiteX160" fmla="*/ 973409 w 5487544"/>
              <a:gd name="connsiteY160" fmla="*/ 875010 h 1001847"/>
              <a:gd name="connsiteX161" fmla="*/ 994462 w 5487544"/>
              <a:gd name="connsiteY161" fmla="*/ 871849 h 1001847"/>
              <a:gd name="connsiteX162" fmla="*/ 993221 w 5487544"/>
              <a:gd name="connsiteY162" fmla="*/ 871849 h 1001847"/>
              <a:gd name="connsiteX163" fmla="*/ 994310 w 5487544"/>
              <a:gd name="connsiteY163" fmla="*/ 873153 h 1001847"/>
              <a:gd name="connsiteX164" fmla="*/ 2110594 w 5487544"/>
              <a:gd name="connsiteY164" fmla="*/ 871849 h 1001847"/>
              <a:gd name="connsiteX165" fmla="*/ 2099730 w 5487544"/>
              <a:gd name="connsiteY165" fmla="*/ 875829 h 1001847"/>
              <a:gd name="connsiteX166" fmla="*/ 2098310 w 5487544"/>
              <a:gd name="connsiteY166" fmla="*/ 872188 h 1001847"/>
              <a:gd name="connsiteX167" fmla="*/ 2096634 w 5487544"/>
              <a:gd name="connsiteY167" fmla="*/ 872234 h 1001847"/>
              <a:gd name="connsiteX168" fmla="*/ 2060932 w 5487544"/>
              <a:gd name="connsiteY168" fmla="*/ 881135 h 1001847"/>
              <a:gd name="connsiteX169" fmla="*/ 2023687 w 5487544"/>
              <a:gd name="connsiteY169" fmla="*/ 882462 h 1001847"/>
              <a:gd name="connsiteX170" fmla="*/ 2062485 w 5487544"/>
              <a:gd name="connsiteY170" fmla="*/ 873176 h 1001847"/>
              <a:gd name="connsiteX171" fmla="*/ 2096634 w 5487544"/>
              <a:gd name="connsiteY171" fmla="*/ 872234 h 1001847"/>
              <a:gd name="connsiteX172" fmla="*/ 2098178 w 5487544"/>
              <a:gd name="connsiteY172" fmla="*/ 871849 h 1001847"/>
              <a:gd name="connsiteX173" fmla="*/ 2098310 w 5487544"/>
              <a:gd name="connsiteY173" fmla="*/ 872188 h 1001847"/>
              <a:gd name="connsiteX174" fmla="*/ 2309238 w 5487544"/>
              <a:gd name="connsiteY174" fmla="*/ 871849 h 1001847"/>
              <a:gd name="connsiteX175" fmla="*/ 2284408 w 5487544"/>
              <a:gd name="connsiteY175" fmla="*/ 871849 h 1001847"/>
              <a:gd name="connsiteX176" fmla="*/ 2495467 w 5487544"/>
              <a:gd name="connsiteY176" fmla="*/ 871849 h 1001847"/>
              <a:gd name="connsiteX177" fmla="*/ 2507882 w 5487544"/>
              <a:gd name="connsiteY177" fmla="*/ 882462 h 1001847"/>
              <a:gd name="connsiteX178" fmla="*/ 2495467 w 5487544"/>
              <a:gd name="connsiteY178" fmla="*/ 871849 h 1001847"/>
              <a:gd name="connsiteX179" fmla="*/ 1232214 w 5487544"/>
              <a:gd name="connsiteY179" fmla="*/ 869196 h 1001847"/>
              <a:gd name="connsiteX180" fmla="*/ 1179450 w 5487544"/>
              <a:gd name="connsiteY180" fmla="*/ 871849 h 1001847"/>
              <a:gd name="connsiteX181" fmla="*/ 1179450 w 5487544"/>
              <a:gd name="connsiteY181" fmla="*/ 882462 h 1001847"/>
              <a:gd name="connsiteX182" fmla="*/ 1204280 w 5487544"/>
              <a:gd name="connsiteY182" fmla="*/ 893074 h 1001847"/>
              <a:gd name="connsiteX183" fmla="*/ 1365678 w 5487544"/>
              <a:gd name="connsiteY183" fmla="*/ 893074 h 1001847"/>
              <a:gd name="connsiteX184" fmla="*/ 1378094 w 5487544"/>
              <a:gd name="connsiteY184" fmla="*/ 893074 h 1001847"/>
              <a:gd name="connsiteX185" fmla="*/ 1390509 w 5487544"/>
              <a:gd name="connsiteY185" fmla="*/ 882462 h 1001847"/>
              <a:gd name="connsiteX186" fmla="*/ 1390509 w 5487544"/>
              <a:gd name="connsiteY186" fmla="*/ 871849 h 1001847"/>
              <a:gd name="connsiteX187" fmla="*/ 1365678 w 5487544"/>
              <a:gd name="connsiteY187" fmla="*/ 871849 h 1001847"/>
              <a:gd name="connsiteX188" fmla="*/ 1365678 w 5487544"/>
              <a:gd name="connsiteY188" fmla="*/ 882462 h 1001847"/>
              <a:gd name="connsiteX189" fmla="*/ 1353263 w 5487544"/>
              <a:gd name="connsiteY189" fmla="*/ 871849 h 1001847"/>
              <a:gd name="connsiteX190" fmla="*/ 1353263 w 5487544"/>
              <a:gd name="connsiteY190" fmla="*/ 882462 h 1001847"/>
              <a:gd name="connsiteX191" fmla="*/ 1266356 w 5487544"/>
              <a:gd name="connsiteY191" fmla="*/ 871849 h 1001847"/>
              <a:gd name="connsiteX192" fmla="*/ 1266356 w 5487544"/>
              <a:gd name="connsiteY192" fmla="*/ 882462 h 1001847"/>
              <a:gd name="connsiteX193" fmla="*/ 1232214 w 5487544"/>
              <a:gd name="connsiteY193" fmla="*/ 869196 h 1001847"/>
              <a:gd name="connsiteX194" fmla="*/ 998459 w 5487544"/>
              <a:gd name="connsiteY194" fmla="*/ 867538 h 1001847"/>
              <a:gd name="connsiteX195" fmla="*/ 994773 w 5487544"/>
              <a:gd name="connsiteY195" fmla="*/ 869196 h 1001847"/>
              <a:gd name="connsiteX196" fmla="*/ 994462 w 5487544"/>
              <a:gd name="connsiteY196" fmla="*/ 871849 h 1001847"/>
              <a:gd name="connsiteX197" fmla="*/ 1005636 w 5487544"/>
              <a:gd name="connsiteY197" fmla="*/ 871849 h 1001847"/>
              <a:gd name="connsiteX198" fmla="*/ 998459 w 5487544"/>
              <a:gd name="connsiteY198" fmla="*/ 867538 h 1001847"/>
              <a:gd name="connsiteX199" fmla="*/ 2336202 w 5487544"/>
              <a:gd name="connsiteY199" fmla="*/ 867372 h 1001847"/>
              <a:gd name="connsiteX200" fmla="*/ 2358899 w 5487544"/>
              <a:gd name="connsiteY200" fmla="*/ 871849 h 1001847"/>
              <a:gd name="connsiteX201" fmla="*/ 2334068 w 5487544"/>
              <a:gd name="connsiteY201" fmla="*/ 871849 h 1001847"/>
              <a:gd name="connsiteX202" fmla="*/ 2336202 w 5487544"/>
              <a:gd name="connsiteY202" fmla="*/ 867372 h 1001847"/>
              <a:gd name="connsiteX203" fmla="*/ 2590133 w 5487544"/>
              <a:gd name="connsiteY203" fmla="*/ 863890 h 1001847"/>
              <a:gd name="connsiteX204" fmla="*/ 2632035 w 5487544"/>
              <a:gd name="connsiteY204" fmla="*/ 871849 h 1001847"/>
              <a:gd name="connsiteX205" fmla="*/ 2557543 w 5487544"/>
              <a:gd name="connsiteY205" fmla="*/ 871849 h 1001847"/>
              <a:gd name="connsiteX206" fmla="*/ 2590133 w 5487544"/>
              <a:gd name="connsiteY206" fmla="*/ 863890 h 1001847"/>
              <a:gd name="connsiteX207" fmla="*/ 1117373 w 5487544"/>
              <a:gd name="connsiteY207" fmla="*/ 861237 h 1001847"/>
              <a:gd name="connsiteX208" fmla="*/ 1117373 w 5487544"/>
              <a:gd name="connsiteY208" fmla="*/ 871849 h 1001847"/>
              <a:gd name="connsiteX209" fmla="*/ 1042882 w 5487544"/>
              <a:gd name="connsiteY209" fmla="*/ 871849 h 1001847"/>
              <a:gd name="connsiteX210" fmla="*/ 1042882 w 5487544"/>
              <a:gd name="connsiteY210" fmla="*/ 882462 h 1001847"/>
              <a:gd name="connsiteX211" fmla="*/ 1030466 w 5487544"/>
              <a:gd name="connsiteY211" fmla="*/ 882462 h 1001847"/>
              <a:gd name="connsiteX212" fmla="*/ 1055297 w 5487544"/>
              <a:gd name="connsiteY212" fmla="*/ 893074 h 1001847"/>
              <a:gd name="connsiteX213" fmla="*/ 1030466 w 5487544"/>
              <a:gd name="connsiteY213" fmla="*/ 893074 h 1001847"/>
              <a:gd name="connsiteX214" fmla="*/ 1030466 w 5487544"/>
              <a:gd name="connsiteY214" fmla="*/ 882462 h 1001847"/>
              <a:gd name="connsiteX215" fmla="*/ 980805 w 5487544"/>
              <a:gd name="connsiteY215" fmla="*/ 893074 h 1001847"/>
              <a:gd name="connsiteX216" fmla="*/ 980805 w 5487544"/>
              <a:gd name="connsiteY216" fmla="*/ 882462 h 1001847"/>
              <a:gd name="connsiteX217" fmla="*/ 1030466 w 5487544"/>
              <a:gd name="connsiteY217" fmla="*/ 882462 h 1001847"/>
              <a:gd name="connsiteX218" fmla="*/ 1018051 w 5487544"/>
              <a:gd name="connsiteY218" fmla="*/ 871849 h 1001847"/>
              <a:gd name="connsiteX219" fmla="*/ 1018051 w 5487544"/>
              <a:gd name="connsiteY219" fmla="*/ 882462 h 1001847"/>
              <a:gd name="connsiteX220" fmla="*/ 997101 w 5487544"/>
              <a:gd name="connsiteY220" fmla="*/ 876492 h 1001847"/>
              <a:gd name="connsiteX221" fmla="*/ 994310 w 5487544"/>
              <a:gd name="connsiteY221" fmla="*/ 873153 h 1001847"/>
              <a:gd name="connsiteX222" fmla="*/ 993221 w 5487544"/>
              <a:gd name="connsiteY222" fmla="*/ 882462 h 1001847"/>
              <a:gd name="connsiteX223" fmla="*/ 975761 w 5487544"/>
              <a:gd name="connsiteY223" fmla="*/ 876492 h 1001847"/>
              <a:gd name="connsiteX224" fmla="*/ 973409 w 5487544"/>
              <a:gd name="connsiteY224" fmla="*/ 875010 h 1001847"/>
              <a:gd name="connsiteX225" fmla="*/ 968390 w 5487544"/>
              <a:gd name="connsiteY225" fmla="*/ 877156 h 1001847"/>
              <a:gd name="connsiteX226" fmla="*/ 955975 w 5487544"/>
              <a:gd name="connsiteY226" fmla="*/ 882462 h 1001847"/>
              <a:gd name="connsiteX227" fmla="*/ 918729 w 5487544"/>
              <a:gd name="connsiteY227" fmla="*/ 871849 h 1001847"/>
              <a:gd name="connsiteX228" fmla="*/ 893899 w 5487544"/>
              <a:gd name="connsiteY228" fmla="*/ 882462 h 1001847"/>
              <a:gd name="connsiteX229" fmla="*/ 806992 w 5487544"/>
              <a:gd name="connsiteY229" fmla="*/ 882462 h 1001847"/>
              <a:gd name="connsiteX230" fmla="*/ 732500 w 5487544"/>
              <a:gd name="connsiteY230" fmla="*/ 882462 h 1001847"/>
              <a:gd name="connsiteX231" fmla="*/ 639386 w 5487544"/>
              <a:gd name="connsiteY231" fmla="*/ 890421 h 1001847"/>
              <a:gd name="connsiteX232" fmla="*/ 556838 w 5487544"/>
              <a:gd name="connsiteY232" fmla="*/ 883365 h 1001847"/>
              <a:gd name="connsiteX233" fmla="*/ 547823 w 5487544"/>
              <a:gd name="connsiteY233" fmla="*/ 887768 h 1001847"/>
              <a:gd name="connsiteX234" fmla="*/ 546271 w 5487544"/>
              <a:gd name="connsiteY234" fmla="*/ 893074 h 1001847"/>
              <a:gd name="connsiteX235" fmla="*/ 521441 w 5487544"/>
              <a:gd name="connsiteY235" fmla="*/ 893074 h 1001847"/>
              <a:gd name="connsiteX236" fmla="*/ 484195 w 5487544"/>
              <a:gd name="connsiteY236" fmla="*/ 882462 h 1001847"/>
              <a:gd name="connsiteX237" fmla="*/ 471780 w 5487544"/>
              <a:gd name="connsiteY237" fmla="*/ 893074 h 1001847"/>
              <a:gd name="connsiteX238" fmla="*/ 397288 w 5487544"/>
              <a:gd name="connsiteY238" fmla="*/ 893074 h 1001847"/>
              <a:gd name="connsiteX239" fmla="*/ 384873 w 5487544"/>
              <a:gd name="connsiteY239" fmla="*/ 893074 h 1001847"/>
              <a:gd name="connsiteX240" fmla="*/ 360042 w 5487544"/>
              <a:gd name="connsiteY240" fmla="*/ 893074 h 1001847"/>
              <a:gd name="connsiteX241" fmla="*/ 347627 w 5487544"/>
              <a:gd name="connsiteY241" fmla="*/ 882462 h 1001847"/>
              <a:gd name="connsiteX242" fmla="*/ 384873 w 5487544"/>
              <a:gd name="connsiteY242" fmla="*/ 882462 h 1001847"/>
              <a:gd name="connsiteX243" fmla="*/ 310381 w 5487544"/>
              <a:gd name="connsiteY243" fmla="*/ 893074 h 1001847"/>
              <a:gd name="connsiteX244" fmla="*/ 347627 w 5487544"/>
              <a:gd name="connsiteY244" fmla="*/ 893074 h 1001847"/>
              <a:gd name="connsiteX245" fmla="*/ 335212 w 5487544"/>
              <a:gd name="connsiteY245" fmla="*/ 893074 h 1001847"/>
              <a:gd name="connsiteX246" fmla="*/ 211059 w 5487544"/>
              <a:gd name="connsiteY246" fmla="*/ 903686 h 1001847"/>
              <a:gd name="connsiteX247" fmla="*/ 273136 w 5487544"/>
              <a:gd name="connsiteY247" fmla="*/ 903686 h 1001847"/>
              <a:gd name="connsiteX248" fmla="*/ 310381 w 5487544"/>
              <a:gd name="connsiteY248" fmla="*/ 903686 h 1001847"/>
              <a:gd name="connsiteX249" fmla="*/ 335212 w 5487544"/>
              <a:gd name="connsiteY249" fmla="*/ 903686 h 1001847"/>
              <a:gd name="connsiteX250" fmla="*/ 322797 w 5487544"/>
              <a:gd name="connsiteY250" fmla="*/ 914298 h 1001847"/>
              <a:gd name="connsiteX251" fmla="*/ 397288 w 5487544"/>
              <a:gd name="connsiteY251" fmla="*/ 914298 h 1001847"/>
              <a:gd name="connsiteX252" fmla="*/ 446949 w 5487544"/>
              <a:gd name="connsiteY252" fmla="*/ 903686 h 1001847"/>
              <a:gd name="connsiteX253" fmla="*/ 906314 w 5487544"/>
              <a:gd name="connsiteY253" fmla="*/ 903686 h 1001847"/>
              <a:gd name="connsiteX254" fmla="*/ 931144 w 5487544"/>
              <a:gd name="connsiteY254" fmla="*/ 914298 h 1001847"/>
              <a:gd name="connsiteX255" fmla="*/ 955975 w 5487544"/>
              <a:gd name="connsiteY255" fmla="*/ 903686 h 1001847"/>
              <a:gd name="connsiteX256" fmla="*/ 1191865 w 5487544"/>
              <a:gd name="connsiteY256" fmla="*/ 903686 h 1001847"/>
              <a:gd name="connsiteX257" fmla="*/ 1191865 w 5487544"/>
              <a:gd name="connsiteY257" fmla="*/ 893074 h 1001847"/>
              <a:gd name="connsiteX258" fmla="*/ 1104958 w 5487544"/>
              <a:gd name="connsiteY258" fmla="*/ 893074 h 1001847"/>
              <a:gd name="connsiteX259" fmla="*/ 1117373 w 5487544"/>
              <a:gd name="connsiteY259" fmla="*/ 882462 h 1001847"/>
              <a:gd name="connsiteX260" fmla="*/ 1179450 w 5487544"/>
              <a:gd name="connsiteY260" fmla="*/ 882462 h 1001847"/>
              <a:gd name="connsiteX261" fmla="*/ 1167034 w 5487544"/>
              <a:gd name="connsiteY261" fmla="*/ 871849 h 1001847"/>
              <a:gd name="connsiteX262" fmla="*/ 1117373 w 5487544"/>
              <a:gd name="connsiteY262" fmla="*/ 861237 h 1001847"/>
              <a:gd name="connsiteX263" fmla="*/ 1564322 w 5487544"/>
              <a:gd name="connsiteY263" fmla="*/ 861237 h 1001847"/>
              <a:gd name="connsiteX264" fmla="*/ 1561270 w 5487544"/>
              <a:gd name="connsiteY264" fmla="*/ 865585 h 1001847"/>
              <a:gd name="connsiteX265" fmla="*/ 1562382 w 5487544"/>
              <a:gd name="connsiteY265" fmla="*/ 865714 h 1001847"/>
              <a:gd name="connsiteX266" fmla="*/ 1564322 w 5487544"/>
              <a:gd name="connsiteY266" fmla="*/ 861237 h 1001847"/>
              <a:gd name="connsiteX267" fmla="*/ 1613984 w 5487544"/>
              <a:gd name="connsiteY267" fmla="*/ 861237 h 1001847"/>
              <a:gd name="connsiteX268" fmla="*/ 1589153 w 5487544"/>
              <a:gd name="connsiteY268" fmla="*/ 861237 h 1001847"/>
              <a:gd name="connsiteX269" fmla="*/ 1613984 w 5487544"/>
              <a:gd name="connsiteY269" fmla="*/ 861237 h 1001847"/>
              <a:gd name="connsiteX270" fmla="*/ 1955065 w 5487544"/>
              <a:gd name="connsiteY270" fmla="*/ 860466 h 1001847"/>
              <a:gd name="connsiteX271" fmla="*/ 1950078 w 5487544"/>
              <a:gd name="connsiteY271" fmla="*/ 860591 h 1001847"/>
              <a:gd name="connsiteX272" fmla="*/ 1949196 w 5487544"/>
              <a:gd name="connsiteY272" fmla="*/ 861237 h 1001847"/>
              <a:gd name="connsiteX273" fmla="*/ 2317773 w 5487544"/>
              <a:gd name="connsiteY273" fmla="*/ 856760 h 1001847"/>
              <a:gd name="connsiteX274" fmla="*/ 2346484 w 5487544"/>
              <a:gd name="connsiteY274" fmla="*/ 861237 h 1001847"/>
              <a:gd name="connsiteX275" fmla="*/ 2209916 w 5487544"/>
              <a:gd name="connsiteY275" fmla="*/ 861237 h 1001847"/>
              <a:gd name="connsiteX276" fmla="*/ 2185086 w 5487544"/>
              <a:gd name="connsiteY276" fmla="*/ 861237 h 1001847"/>
              <a:gd name="connsiteX277" fmla="*/ 2317773 w 5487544"/>
              <a:gd name="connsiteY277" fmla="*/ 856760 h 1001847"/>
              <a:gd name="connsiteX278" fmla="*/ 2619620 w 5487544"/>
              <a:gd name="connsiteY278" fmla="*/ 850625 h 1001847"/>
              <a:gd name="connsiteX279" fmla="*/ 2557543 w 5487544"/>
              <a:gd name="connsiteY279" fmla="*/ 861237 h 1001847"/>
              <a:gd name="connsiteX280" fmla="*/ 2507882 w 5487544"/>
              <a:gd name="connsiteY280" fmla="*/ 861237 h 1001847"/>
              <a:gd name="connsiteX281" fmla="*/ 2619620 w 5487544"/>
              <a:gd name="connsiteY281" fmla="*/ 850625 h 1001847"/>
              <a:gd name="connsiteX282" fmla="*/ 2681696 w 5487544"/>
              <a:gd name="connsiteY282" fmla="*/ 850625 h 1001847"/>
              <a:gd name="connsiteX283" fmla="*/ 2632035 w 5487544"/>
              <a:gd name="connsiteY283" fmla="*/ 861237 h 1001847"/>
              <a:gd name="connsiteX284" fmla="*/ 2681696 w 5487544"/>
              <a:gd name="connsiteY284" fmla="*/ 850625 h 1001847"/>
              <a:gd name="connsiteX285" fmla="*/ 2860165 w 5487544"/>
              <a:gd name="connsiteY285" fmla="*/ 842666 h 1001847"/>
              <a:gd name="connsiteX286" fmla="*/ 2905170 w 5487544"/>
              <a:gd name="connsiteY286" fmla="*/ 850625 h 1001847"/>
              <a:gd name="connsiteX287" fmla="*/ 2793433 w 5487544"/>
              <a:gd name="connsiteY287" fmla="*/ 850625 h 1001847"/>
              <a:gd name="connsiteX288" fmla="*/ 2694111 w 5487544"/>
              <a:gd name="connsiteY288" fmla="*/ 861237 h 1001847"/>
              <a:gd name="connsiteX289" fmla="*/ 2805848 w 5487544"/>
              <a:gd name="connsiteY289" fmla="*/ 850625 h 1001847"/>
              <a:gd name="connsiteX290" fmla="*/ 2860165 w 5487544"/>
              <a:gd name="connsiteY290" fmla="*/ 842666 h 1001847"/>
              <a:gd name="connsiteX291" fmla="*/ 3141060 w 5487544"/>
              <a:gd name="connsiteY291" fmla="*/ 840013 h 1001847"/>
              <a:gd name="connsiteX292" fmla="*/ 2967247 w 5487544"/>
              <a:gd name="connsiteY292" fmla="*/ 840013 h 1001847"/>
              <a:gd name="connsiteX293" fmla="*/ 3141060 w 5487544"/>
              <a:gd name="connsiteY293" fmla="*/ 840013 h 1001847"/>
              <a:gd name="connsiteX294" fmla="*/ 1003884 w 5487544"/>
              <a:gd name="connsiteY294" fmla="*/ 825495 h 1001847"/>
              <a:gd name="connsiteX295" fmla="*/ 1002877 w 5487544"/>
              <a:gd name="connsiteY295" fmla="*/ 825864 h 1001847"/>
              <a:gd name="connsiteX296" fmla="*/ 1005509 w 5487544"/>
              <a:gd name="connsiteY296" fmla="*/ 826477 h 1001847"/>
              <a:gd name="connsiteX297" fmla="*/ 1005486 w 5487544"/>
              <a:gd name="connsiteY297" fmla="*/ 825937 h 1001847"/>
              <a:gd name="connsiteX298" fmla="*/ 995355 w 5487544"/>
              <a:gd name="connsiteY298" fmla="*/ 824924 h 1001847"/>
              <a:gd name="connsiteX299" fmla="*/ 993221 w 5487544"/>
              <a:gd name="connsiteY299" fmla="*/ 829401 h 1001847"/>
              <a:gd name="connsiteX300" fmla="*/ 1002877 w 5487544"/>
              <a:gd name="connsiteY300" fmla="*/ 825864 h 1001847"/>
              <a:gd name="connsiteX301" fmla="*/ 1000980 w 5487544"/>
              <a:gd name="connsiteY301" fmla="*/ 825422 h 1001847"/>
              <a:gd name="connsiteX302" fmla="*/ 995355 w 5487544"/>
              <a:gd name="connsiteY302" fmla="*/ 824924 h 1001847"/>
              <a:gd name="connsiteX303" fmla="*/ 1018051 w 5487544"/>
              <a:gd name="connsiteY303" fmla="*/ 808177 h 1001847"/>
              <a:gd name="connsiteX304" fmla="*/ 980805 w 5487544"/>
              <a:gd name="connsiteY304" fmla="*/ 808177 h 1001847"/>
              <a:gd name="connsiteX305" fmla="*/ 1018051 w 5487544"/>
              <a:gd name="connsiteY305" fmla="*/ 808177 h 1001847"/>
              <a:gd name="connsiteX306" fmla="*/ 1360440 w 5487544"/>
              <a:gd name="connsiteY306" fmla="*/ 799223 h 1001847"/>
              <a:gd name="connsiteX307" fmla="*/ 1365678 w 5487544"/>
              <a:gd name="connsiteY307" fmla="*/ 808177 h 1001847"/>
              <a:gd name="connsiteX308" fmla="*/ 1489831 w 5487544"/>
              <a:gd name="connsiteY308" fmla="*/ 808177 h 1001847"/>
              <a:gd name="connsiteX309" fmla="*/ 1427755 w 5487544"/>
              <a:gd name="connsiteY309" fmla="*/ 818789 h 1001847"/>
              <a:gd name="connsiteX310" fmla="*/ 1340848 w 5487544"/>
              <a:gd name="connsiteY310" fmla="*/ 818789 h 1001847"/>
              <a:gd name="connsiteX311" fmla="*/ 1353263 w 5487544"/>
              <a:gd name="connsiteY311" fmla="*/ 808177 h 1001847"/>
              <a:gd name="connsiteX312" fmla="*/ 1360440 w 5487544"/>
              <a:gd name="connsiteY312" fmla="*/ 799223 h 1001847"/>
              <a:gd name="connsiteX313" fmla="*/ 1316017 w 5487544"/>
              <a:gd name="connsiteY313" fmla="*/ 797565 h 1001847"/>
              <a:gd name="connsiteX314" fmla="*/ 1328433 w 5487544"/>
              <a:gd name="connsiteY314" fmla="*/ 818789 h 1001847"/>
              <a:gd name="connsiteX315" fmla="*/ 1253941 w 5487544"/>
              <a:gd name="connsiteY315" fmla="*/ 818789 h 1001847"/>
              <a:gd name="connsiteX316" fmla="*/ 1191865 w 5487544"/>
              <a:gd name="connsiteY316" fmla="*/ 818789 h 1001847"/>
              <a:gd name="connsiteX317" fmla="*/ 1291187 w 5487544"/>
              <a:gd name="connsiteY317" fmla="*/ 808177 h 1001847"/>
              <a:gd name="connsiteX318" fmla="*/ 1328433 w 5487544"/>
              <a:gd name="connsiteY318" fmla="*/ 818789 h 1001847"/>
              <a:gd name="connsiteX319" fmla="*/ 1316017 w 5487544"/>
              <a:gd name="connsiteY319" fmla="*/ 797565 h 1001847"/>
              <a:gd name="connsiteX320" fmla="*/ 1227920 w 5487544"/>
              <a:gd name="connsiteY320" fmla="*/ 783464 h 1001847"/>
              <a:gd name="connsiteX321" fmla="*/ 1216695 w 5487544"/>
              <a:gd name="connsiteY321" fmla="*/ 786953 h 1001847"/>
              <a:gd name="connsiteX322" fmla="*/ 1227558 w 5487544"/>
              <a:gd name="connsiteY322" fmla="*/ 785627 h 1001847"/>
              <a:gd name="connsiteX323" fmla="*/ 1924365 w 5487544"/>
              <a:gd name="connsiteY323" fmla="*/ 776341 h 1001847"/>
              <a:gd name="connsiteX324" fmla="*/ 1933482 w 5487544"/>
              <a:gd name="connsiteY324" fmla="*/ 779326 h 1001847"/>
              <a:gd name="connsiteX325" fmla="*/ 1935386 w 5487544"/>
              <a:gd name="connsiteY325" fmla="*/ 778611 h 1001847"/>
              <a:gd name="connsiteX326" fmla="*/ 1935228 w 5487544"/>
              <a:gd name="connsiteY326" fmla="*/ 777668 h 1001847"/>
              <a:gd name="connsiteX327" fmla="*/ 1924365 w 5487544"/>
              <a:gd name="connsiteY327" fmla="*/ 776341 h 1001847"/>
              <a:gd name="connsiteX328" fmla="*/ 1941436 w 5487544"/>
              <a:gd name="connsiteY328" fmla="*/ 776341 h 1001847"/>
              <a:gd name="connsiteX329" fmla="*/ 1936780 w 5487544"/>
              <a:gd name="connsiteY329" fmla="*/ 776341 h 1001847"/>
              <a:gd name="connsiteX330" fmla="*/ 1939871 w 5487544"/>
              <a:gd name="connsiteY330" fmla="*/ 776928 h 1001847"/>
              <a:gd name="connsiteX331" fmla="*/ 1947062 w 5487544"/>
              <a:gd name="connsiteY331" fmla="*/ 773356 h 1001847"/>
              <a:gd name="connsiteX332" fmla="*/ 1941436 w 5487544"/>
              <a:gd name="connsiteY332" fmla="*/ 776341 h 1001847"/>
              <a:gd name="connsiteX333" fmla="*/ 1941436 w 5487544"/>
              <a:gd name="connsiteY333" fmla="*/ 776341 h 1001847"/>
              <a:gd name="connsiteX334" fmla="*/ 1949196 w 5487544"/>
              <a:gd name="connsiteY334" fmla="*/ 776341 h 1001847"/>
              <a:gd name="connsiteX335" fmla="*/ 1947062 w 5487544"/>
              <a:gd name="connsiteY335" fmla="*/ 773356 h 1001847"/>
              <a:gd name="connsiteX336" fmla="*/ 1436903 w 5487544"/>
              <a:gd name="connsiteY336" fmla="*/ 772431 h 1001847"/>
              <a:gd name="connsiteX337" fmla="*/ 1435204 w 5487544"/>
              <a:gd name="connsiteY337" fmla="*/ 773157 h 1001847"/>
              <a:gd name="connsiteX338" fmla="*/ 1440170 w 5487544"/>
              <a:gd name="connsiteY338" fmla="*/ 776341 h 1001847"/>
              <a:gd name="connsiteX339" fmla="*/ 950349 w 5487544"/>
              <a:gd name="connsiteY339" fmla="*/ 771864 h 1001847"/>
              <a:gd name="connsiteX340" fmla="*/ 931144 w 5487544"/>
              <a:gd name="connsiteY340" fmla="*/ 776341 h 1001847"/>
              <a:gd name="connsiteX341" fmla="*/ 1042882 w 5487544"/>
              <a:gd name="connsiteY341" fmla="*/ 776341 h 1001847"/>
              <a:gd name="connsiteX342" fmla="*/ 950349 w 5487544"/>
              <a:gd name="connsiteY342" fmla="*/ 771864 h 1001847"/>
              <a:gd name="connsiteX343" fmla="*/ 1429695 w 5487544"/>
              <a:gd name="connsiteY343" fmla="*/ 771864 h 1001847"/>
              <a:gd name="connsiteX344" fmla="*/ 1427755 w 5487544"/>
              <a:gd name="connsiteY344" fmla="*/ 776341 h 1001847"/>
              <a:gd name="connsiteX345" fmla="*/ 1435204 w 5487544"/>
              <a:gd name="connsiteY345" fmla="*/ 773157 h 1001847"/>
              <a:gd name="connsiteX346" fmla="*/ 1433962 w 5487544"/>
              <a:gd name="connsiteY346" fmla="*/ 772362 h 1001847"/>
              <a:gd name="connsiteX347" fmla="*/ 1429695 w 5487544"/>
              <a:gd name="connsiteY347" fmla="*/ 771864 h 1001847"/>
              <a:gd name="connsiteX348" fmla="*/ 1837458 w 5487544"/>
              <a:gd name="connsiteY348" fmla="*/ 765729 h 1001847"/>
              <a:gd name="connsiteX349" fmla="*/ 1837458 w 5487544"/>
              <a:gd name="connsiteY349" fmla="*/ 776341 h 1001847"/>
              <a:gd name="connsiteX350" fmla="*/ 1834699 w 5487544"/>
              <a:gd name="connsiteY350" fmla="*/ 768087 h 1001847"/>
              <a:gd name="connsiteX351" fmla="*/ 1826595 w 5487544"/>
              <a:gd name="connsiteY351" fmla="*/ 775015 h 1001847"/>
              <a:gd name="connsiteX352" fmla="*/ 1825043 w 5487544"/>
              <a:gd name="connsiteY352" fmla="*/ 776341 h 1001847"/>
              <a:gd name="connsiteX353" fmla="*/ 1812628 w 5487544"/>
              <a:gd name="connsiteY353" fmla="*/ 765729 h 1001847"/>
              <a:gd name="connsiteX354" fmla="*/ 1775382 w 5487544"/>
              <a:gd name="connsiteY354" fmla="*/ 776341 h 1001847"/>
              <a:gd name="connsiteX355" fmla="*/ 1787797 w 5487544"/>
              <a:gd name="connsiteY355" fmla="*/ 765729 h 1001847"/>
              <a:gd name="connsiteX356" fmla="*/ 1812628 w 5487544"/>
              <a:gd name="connsiteY356" fmla="*/ 765729 h 1001847"/>
              <a:gd name="connsiteX357" fmla="*/ 1834354 w 5487544"/>
              <a:gd name="connsiteY357" fmla="*/ 767055 h 1001847"/>
              <a:gd name="connsiteX358" fmla="*/ 1834699 w 5487544"/>
              <a:gd name="connsiteY358" fmla="*/ 768087 h 1001847"/>
              <a:gd name="connsiteX359" fmla="*/ 1862289 w 5487544"/>
              <a:gd name="connsiteY359" fmla="*/ 765729 h 1001847"/>
              <a:gd name="connsiteX360" fmla="*/ 1849873 w 5487544"/>
              <a:gd name="connsiteY360" fmla="*/ 776341 h 1001847"/>
              <a:gd name="connsiteX361" fmla="*/ 1849873 w 5487544"/>
              <a:gd name="connsiteY361" fmla="*/ 765729 h 1001847"/>
              <a:gd name="connsiteX362" fmla="*/ 1862289 w 5487544"/>
              <a:gd name="connsiteY362" fmla="*/ 765729 h 1001847"/>
              <a:gd name="connsiteX363" fmla="*/ 1998856 w 5487544"/>
              <a:gd name="connsiteY363" fmla="*/ 765729 h 1001847"/>
              <a:gd name="connsiteX364" fmla="*/ 2011272 w 5487544"/>
              <a:gd name="connsiteY364" fmla="*/ 776341 h 1001847"/>
              <a:gd name="connsiteX365" fmla="*/ 1978682 w 5487544"/>
              <a:gd name="connsiteY365" fmla="*/ 784300 h 1001847"/>
              <a:gd name="connsiteX366" fmla="*/ 1939871 w 5487544"/>
              <a:gd name="connsiteY366" fmla="*/ 776928 h 1001847"/>
              <a:gd name="connsiteX367" fmla="*/ 1935386 w 5487544"/>
              <a:gd name="connsiteY367" fmla="*/ 778611 h 1001847"/>
              <a:gd name="connsiteX368" fmla="*/ 1936780 w 5487544"/>
              <a:gd name="connsiteY368" fmla="*/ 786953 h 1001847"/>
              <a:gd name="connsiteX369" fmla="*/ 1874704 w 5487544"/>
              <a:gd name="connsiteY369" fmla="*/ 786953 h 1001847"/>
              <a:gd name="connsiteX370" fmla="*/ 1899534 w 5487544"/>
              <a:gd name="connsiteY370" fmla="*/ 765729 h 1001847"/>
              <a:gd name="connsiteX371" fmla="*/ 1911950 w 5487544"/>
              <a:gd name="connsiteY371" fmla="*/ 765729 h 1001847"/>
              <a:gd name="connsiteX372" fmla="*/ 1998856 w 5487544"/>
              <a:gd name="connsiteY372" fmla="*/ 765729 h 1001847"/>
              <a:gd name="connsiteX373" fmla="*/ 1333865 w 5487544"/>
              <a:gd name="connsiteY373" fmla="*/ 750640 h 1001847"/>
              <a:gd name="connsiteX374" fmla="*/ 1331980 w 5487544"/>
              <a:gd name="connsiteY374" fmla="*/ 752193 h 1001847"/>
              <a:gd name="connsiteX375" fmla="*/ 1335330 w 5487544"/>
              <a:gd name="connsiteY375" fmla="*/ 751579 h 1001847"/>
              <a:gd name="connsiteX376" fmla="*/ 1334640 w 5487544"/>
              <a:gd name="connsiteY376" fmla="*/ 751137 h 1001847"/>
              <a:gd name="connsiteX377" fmla="*/ 1333865 w 5487544"/>
              <a:gd name="connsiteY377" fmla="*/ 750640 h 1001847"/>
              <a:gd name="connsiteX378" fmla="*/ 1359471 w 5487544"/>
              <a:gd name="connsiteY378" fmla="*/ 747158 h 1001847"/>
              <a:gd name="connsiteX379" fmla="*/ 1335330 w 5487544"/>
              <a:gd name="connsiteY379" fmla="*/ 751579 h 1001847"/>
              <a:gd name="connsiteX380" fmla="*/ 1340848 w 5487544"/>
              <a:gd name="connsiteY380" fmla="*/ 755117 h 1001847"/>
              <a:gd name="connsiteX381" fmla="*/ 1378094 w 5487544"/>
              <a:gd name="connsiteY381" fmla="*/ 755117 h 1001847"/>
              <a:gd name="connsiteX382" fmla="*/ 1402924 w 5487544"/>
              <a:gd name="connsiteY382" fmla="*/ 755117 h 1001847"/>
              <a:gd name="connsiteX383" fmla="*/ 1359471 w 5487544"/>
              <a:gd name="connsiteY383" fmla="*/ 747158 h 1001847"/>
              <a:gd name="connsiteX384" fmla="*/ 1514662 w 5487544"/>
              <a:gd name="connsiteY384" fmla="*/ 744505 h 1001847"/>
              <a:gd name="connsiteX385" fmla="*/ 1477416 w 5487544"/>
              <a:gd name="connsiteY385" fmla="*/ 744505 h 1001847"/>
              <a:gd name="connsiteX386" fmla="*/ 1502246 w 5487544"/>
              <a:gd name="connsiteY386" fmla="*/ 755117 h 1001847"/>
              <a:gd name="connsiteX387" fmla="*/ 1514662 w 5487544"/>
              <a:gd name="connsiteY387" fmla="*/ 744505 h 1001847"/>
              <a:gd name="connsiteX388" fmla="*/ 1961611 w 5487544"/>
              <a:gd name="connsiteY388" fmla="*/ 733893 h 1001847"/>
              <a:gd name="connsiteX389" fmla="*/ 1924365 w 5487544"/>
              <a:gd name="connsiteY389" fmla="*/ 733893 h 1001847"/>
              <a:gd name="connsiteX390" fmla="*/ 1961611 w 5487544"/>
              <a:gd name="connsiteY390" fmla="*/ 733893 h 1001847"/>
              <a:gd name="connsiteX391" fmla="*/ 1825043 w 5487544"/>
              <a:gd name="connsiteY391" fmla="*/ 723281 h 1001847"/>
              <a:gd name="connsiteX392" fmla="*/ 1790495 w 5487544"/>
              <a:gd name="connsiteY392" fmla="*/ 729243 h 1001847"/>
              <a:gd name="connsiteX393" fmla="*/ 1795557 w 5487544"/>
              <a:gd name="connsiteY393" fmla="*/ 731240 h 1001847"/>
              <a:gd name="connsiteX394" fmla="*/ 1825043 w 5487544"/>
              <a:gd name="connsiteY394" fmla="*/ 723281 h 1001847"/>
              <a:gd name="connsiteX395" fmla="*/ 2098178 w 5487544"/>
              <a:gd name="connsiteY395" fmla="*/ 723281 h 1001847"/>
              <a:gd name="connsiteX396" fmla="*/ 2023687 w 5487544"/>
              <a:gd name="connsiteY396" fmla="*/ 733893 h 1001847"/>
              <a:gd name="connsiteX397" fmla="*/ 2098178 w 5487544"/>
              <a:gd name="connsiteY397" fmla="*/ 723281 h 1001847"/>
              <a:gd name="connsiteX398" fmla="*/ 521441 w 5487544"/>
              <a:gd name="connsiteY398" fmla="*/ 712669 h 1001847"/>
              <a:gd name="connsiteX399" fmla="*/ 521441 w 5487544"/>
              <a:gd name="connsiteY399" fmla="*/ 723281 h 1001847"/>
              <a:gd name="connsiteX400" fmla="*/ 533856 w 5487544"/>
              <a:gd name="connsiteY400" fmla="*/ 723281 h 1001847"/>
              <a:gd name="connsiteX401" fmla="*/ 521441 w 5487544"/>
              <a:gd name="connsiteY401" fmla="*/ 712669 h 1001847"/>
              <a:gd name="connsiteX402" fmla="*/ 843698 w 5487544"/>
              <a:gd name="connsiteY402" fmla="*/ 711746 h 1001847"/>
              <a:gd name="connsiteX403" fmla="*/ 843529 w 5487544"/>
              <a:gd name="connsiteY403" fmla="*/ 711759 h 1001847"/>
              <a:gd name="connsiteX404" fmla="*/ 844238 w 5487544"/>
              <a:gd name="connsiteY404" fmla="*/ 712669 h 1001847"/>
              <a:gd name="connsiteX405" fmla="*/ 838030 w 5487544"/>
              <a:gd name="connsiteY405" fmla="*/ 704710 h 1001847"/>
              <a:gd name="connsiteX406" fmla="*/ 831822 w 5487544"/>
              <a:gd name="connsiteY406" fmla="*/ 712669 h 1001847"/>
              <a:gd name="connsiteX407" fmla="*/ 843529 w 5487544"/>
              <a:gd name="connsiteY407" fmla="*/ 711759 h 1001847"/>
              <a:gd name="connsiteX408" fmla="*/ 906314 w 5487544"/>
              <a:gd name="connsiteY408" fmla="*/ 702057 h 1001847"/>
              <a:gd name="connsiteX409" fmla="*/ 881483 w 5487544"/>
              <a:gd name="connsiteY409" fmla="*/ 712669 h 1001847"/>
              <a:gd name="connsiteX410" fmla="*/ 906314 w 5487544"/>
              <a:gd name="connsiteY410" fmla="*/ 712669 h 1001847"/>
              <a:gd name="connsiteX411" fmla="*/ 906314 w 5487544"/>
              <a:gd name="connsiteY411" fmla="*/ 702057 h 1001847"/>
              <a:gd name="connsiteX412" fmla="*/ 1427755 w 5487544"/>
              <a:gd name="connsiteY412" fmla="*/ 691445 h 1001847"/>
              <a:gd name="connsiteX413" fmla="*/ 1415339 w 5487544"/>
              <a:gd name="connsiteY413" fmla="*/ 691445 h 1001847"/>
              <a:gd name="connsiteX414" fmla="*/ 1427755 w 5487544"/>
              <a:gd name="connsiteY414" fmla="*/ 691445 h 1001847"/>
              <a:gd name="connsiteX415" fmla="*/ 53526 w 5487544"/>
              <a:gd name="connsiteY415" fmla="*/ 679031 h 1001847"/>
              <a:gd name="connsiteX416" fmla="*/ 49661 w 5487544"/>
              <a:gd name="connsiteY416" fmla="*/ 680833 h 1001847"/>
              <a:gd name="connsiteX417" fmla="*/ 53885 w 5487544"/>
              <a:gd name="connsiteY417" fmla="*/ 679848 h 1001847"/>
              <a:gd name="connsiteX418" fmla="*/ 710967 w 5487544"/>
              <a:gd name="connsiteY418" fmla="*/ 677848 h 1001847"/>
              <a:gd name="connsiteX419" fmla="*/ 695254 w 5487544"/>
              <a:gd name="connsiteY419" fmla="*/ 680833 h 1001847"/>
              <a:gd name="connsiteX420" fmla="*/ 710967 w 5487544"/>
              <a:gd name="connsiteY420" fmla="*/ 677848 h 1001847"/>
              <a:gd name="connsiteX421" fmla="*/ 24831 w 5487544"/>
              <a:gd name="connsiteY421" fmla="*/ 670220 h 1001847"/>
              <a:gd name="connsiteX422" fmla="*/ 12415 w 5487544"/>
              <a:gd name="connsiteY422" fmla="*/ 680833 h 1001847"/>
              <a:gd name="connsiteX423" fmla="*/ 24831 w 5487544"/>
              <a:gd name="connsiteY423" fmla="*/ 673757 h 1001847"/>
              <a:gd name="connsiteX424" fmla="*/ 1247733 w 5487544"/>
              <a:gd name="connsiteY424" fmla="*/ 651649 h 1001847"/>
              <a:gd name="connsiteX425" fmla="*/ 1291187 w 5487544"/>
              <a:gd name="connsiteY425" fmla="*/ 659608 h 1001847"/>
              <a:gd name="connsiteX426" fmla="*/ 1204280 w 5487544"/>
              <a:gd name="connsiteY426" fmla="*/ 659608 h 1001847"/>
              <a:gd name="connsiteX427" fmla="*/ 1247733 w 5487544"/>
              <a:gd name="connsiteY427" fmla="*/ 651649 h 1001847"/>
              <a:gd name="connsiteX428" fmla="*/ 470422 w 5487544"/>
              <a:gd name="connsiteY428" fmla="*/ 644519 h 1001847"/>
              <a:gd name="connsiteX429" fmla="*/ 496610 w 5487544"/>
              <a:gd name="connsiteY429" fmla="*/ 648996 h 1001847"/>
              <a:gd name="connsiteX430" fmla="*/ 459365 w 5487544"/>
              <a:gd name="connsiteY430" fmla="*/ 648996 h 1001847"/>
              <a:gd name="connsiteX431" fmla="*/ 442293 w 5487544"/>
              <a:gd name="connsiteY431" fmla="*/ 654302 h 1001847"/>
              <a:gd name="connsiteX432" fmla="*/ 437293 w 5487544"/>
              <a:gd name="connsiteY432" fmla="*/ 654892 h 1001847"/>
              <a:gd name="connsiteX433" fmla="*/ 434534 w 5487544"/>
              <a:gd name="connsiteY433" fmla="*/ 659608 h 1001847"/>
              <a:gd name="connsiteX434" fmla="*/ 436668 w 5487544"/>
              <a:gd name="connsiteY434" fmla="*/ 654966 h 1001847"/>
              <a:gd name="connsiteX435" fmla="*/ 437293 w 5487544"/>
              <a:gd name="connsiteY435" fmla="*/ 654892 h 1001847"/>
              <a:gd name="connsiteX436" fmla="*/ 442294 w 5487544"/>
              <a:gd name="connsiteY436" fmla="*/ 646343 h 1001847"/>
              <a:gd name="connsiteX437" fmla="*/ 459365 w 5487544"/>
              <a:gd name="connsiteY437" fmla="*/ 648996 h 1001847"/>
              <a:gd name="connsiteX438" fmla="*/ 470422 w 5487544"/>
              <a:gd name="connsiteY438" fmla="*/ 644519 h 1001847"/>
              <a:gd name="connsiteX439" fmla="*/ 1452585 w 5487544"/>
              <a:gd name="connsiteY439" fmla="*/ 638384 h 1001847"/>
              <a:gd name="connsiteX440" fmla="*/ 1415339 w 5487544"/>
              <a:gd name="connsiteY440" fmla="*/ 648996 h 1001847"/>
              <a:gd name="connsiteX441" fmla="*/ 1452585 w 5487544"/>
              <a:gd name="connsiteY441" fmla="*/ 638384 h 1001847"/>
              <a:gd name="connsiteX442" fmla="*/ 906314 w 5487544"/>
              <a:gd name="connsiteY442" fmla="*/ 627772 h 1001847"/>
              <a:gd name="connsiteX443" fmla="*/ 881483 w 5487544"/>
              <a:gd name="connsiteY443" fmla="*/ 627772 h 1001847"/>
              <a:gd name="connsiteX444" fmla="*/ 889688 w 5487544"/>
              <a:gd name="connsiteY444" fmla="*/ 631780 h 1001847"/>
              <a:gd name="connsiteX445" fmla="*/ 897197 w 5487544"/>
              <a:gd name="connsiteY445" fmla="*/ 632249 h 1001847"/>
              <a:gd name="connsiteX446" fmla="*/ 906314 w 5487544"/>
              <a:gd name="connsiteY446" fmla="*/ 627772 h 1001847"/>
              <a:gd name="connsiteX447" fmla="*/ 1816352 w 5487544"/>
              <a:gd name="connsiteY447" fmla="*/ 621405 h 1001847"/>
              <a:gd name="connsiteX448" fmla="*/ 1814180 w 5487544"/>
              <a:gd name="connsiteY448" fmla="*/ 622466 h 1001847"/>
              <a:gd name="connsiteX449" fmla="*/ 1812628 w 5487544"/>
              <a:gd name="connsiteY449" fmla="*/ 627772 h 1001847"/>
              <a:gd name="connsiteX450" fmla="*/ 384282 w 5487544"/>
              <a:gd name="connsiteY450" fmla="*/ 620697 h 1001847"/>
              <a:gd name="connsiteX451" fmla="*/ 383321 w 5487544"/>
              <a:gd name="connsiteY451" fmla="*/ 626446 h 1001847"/>
              <a:gd name="connsiteX452" fmla="*/ 372458 w 5487544"/>
              <a:gd name="connsiteY452" fmla="*/ 627772 h 1001847"/>
              <a:gd name="connsiteX453" fmla="*/ 397288 w 5487544"/>
              <a:gd name="connsiteY453" fmla="*/ 627772 h 1001847"/>
              <a:gd name="connsiteX454" fmla="*/ 1018051 w 5487544"/>
              <a:gd name="connsiteY454" fmla="*/ 617160 h 1001847"/>
              <a:gd name="connsiteX455" fmla="*/ 1030466 w 5487544"/>
              <a:gd name="connsiteY455" fmla="*/ 627772 h 1001847"/>
              <a:gd name="connsiteX456" fmla="*/ 1030466 w 5487544"/>
              <a:gd name="connsiteY456" fmla="*/ 622466 h 1001847"/>
              <a:gd name="connsiteX457" fmla="*/ 1030466 w 5487544"/>
              <a:gd name="connsiteY457" fmla="*/ 617983 h 1001847"/>
              <a:gd name="connsiteX458" fmla="*/ 1030466 w 5487544"/>
              <a:gd name="connsiteY458" fmla="*/ 617160 h 1001847"/>
              <a:gd name="connsiteX459" fmla="*/ 1030466 w 5487544"/>
              <a:gd name="connsiteY459" fmla="*/ 617983 h 1001847"/>
              <a:gd name="connsiteX460" fmla="*/ 1032033 w 5487544"/>
              <a:gd name="connsiteY460" fmla="*/ 618087 h 1001847"/>
              <a:gd name="connsiteX461" fmla="*/ 1142204 w 5487544"/>
              <a:gd name="connsiteY461" fmla="*/ 617160 h 1001847"/>
              <a:gd name="connsiteX462" fmla="*/ 1142204 w 5487544"/>
              <a:gd name="connsiteY462" fmla="*/ 627772 h 1001847"/>
              <a:gd name="connsiteX463" fmla="*/ 1129788 w 5487544"/>
              <a:gd name="connsiteY463" fmla="*/ 627772 h 1001847"/>
              <a:gd name="connsiteX464" fmla="*/ 1129788 w 5487544"/>
              <a:gd name="connsiteY464" fmla="*/ 617160 h 1001847"/>
              <a:gd name="connsiteX465" fmla="*/ 1142204 w 5487544"/>
              <a:gd name="connsiteY465" fmla="*/ 617160 h 1001847"/>
              <a:gd name="connsiteX466" fmla="*/ 1787797 w 5487544"/>
              <a:gd name="connsiteY466" fmla="*/ 617160 h 1001847"/>
              <a:gd name="connsiteX467" fmla="*/ 1775382 w 5487544"/>
              <a:gd name="connsiteY467" fmla="*/ 617160 h 1001847"/>
              <a:gd name="connsiteX468" fmla="*/ 1775382 w 5487544"/>
              <a:gd name="connsiteY468" fmla="*/ 627772 h 1001847"/>
              <a:gd name="connsiteX469" fmla="*/ 1800212 w 5487544"/>
              <a:gd name="connsiteY469" fmla="*/ 627772 h 1001847"/>
              <a:gd name="connsiteX470" fmla="*/ 1787797 w 5487544"/>
              <a:gd name="connsiteY470" fmla="*/ 617160 h 1001847"/>
              <a:gd name="connsiteX471" fmla="*/ 1961611 w 5487544"/>
              <a:gd name="connsiteY471" fmla="*/ 617160 h 1001847"/>
              <a:gd name="connsiteX472" fmla="*/ 1974026 w 5487544"/>
              <a:gd name="connsiteY472" fmla="*/ 627772 h 1001847"/>
              <a:gd name="connsiteX473" fmla="*/ 1961611 w 5487544"/>
              <a:gd name="connsiteY473" fmla="*/ 617160 h 1001847"/>
              <a:gd name="connsiteX474" fmla="*/ 1168974 w 5487544"/>
              <a:gd name="connsiteY474" fmla="*/ 612683 h 1001847"/>
              <a:gd name="connsiteX475" fmla="*/ 1179450 w 5487544"/>
              <a:gd name="connsiteY475" fmla="*/ 617160 h 1001847"/>
              <a:gd name="connsiteX476" fmla="*/ 1167034 w 5487544"/>
              <a:gd name="connsiteY476" fmla="*/ 617160 h 1001847"/>
              <a:gd name="connsiteX477" fmla="*/ 1168974 w 5487544"/>
              <a:gd name="connsiteY477" fmla="*/ 612683 h 1001847"/>
              <a:gd name="connsiteX478" fmla="*/ 1353263 w 5487544"/>
              <a:gd name="connsiteY478" fmla="*/ 606548 h 1001847"/>
              <a:gd name="connsiteX479" fmla="*/ 1348607 w 5487544"/>
              <a:gd name="connsiteY479" fmla="*/ 607875 h 1001847"/>
              <a:gd name="connsiteX480" fmla="*/ 1349125 w 5487544"/>
              <a:gd name="connsiteY480" fmla="*/ 608906 h 1001847"/>
              <a:gd name="connsiteX481" fmla="*/ 2160255 w 5487544"/>
              <a:gd name="connsiteY481" fmla="*/ 606548 h 1001847"/>
              <a:gd name="connsiteX482" fmla="*/ 2185086 w 5487544"/>
              <a:gd name="connsiteY482" fmla="*/ 617160 h 1001847"/>
              <a:gd name="connsiteX483" fmla="*/ 2160255 w 5487544"/>
              <a:gd name="connsiteY483" fmla="*/ 617160 h 1001847"/>
              <a:gd name="connsiteX484" fmla="*/ 2135424 w 5487544"/>
              <a:gd name="connsiteY484" fmla="*/ 617160 h 1001847"/>
              <a:gd name="connsiteX485" fmla="*/ 2123009 w 5487544"/>
              <a:gd name="connsiteY485" fmla="*/ 617160 h 1001847"/>
              <a:gd name="connsiteX486" fmla="*/ 2123009 w 5487544"/>
              <a:gd name="connsiteY486" fmla="*/ 606548 h 1001847"/>
              <a:gd name="connsiteX487" fmla="*/ 2160255 w 5487544"/>
              <a:gd name="connsiteY487" fmla="*/ 606548 h 1001847"/>
              <a:gd name="connsiteX488" fmla="*/ 819407 w 5487544"/>
              <a:gd name="connsiteY488" fmla="*/ 595936 h 1001847"/>
              <a:gd name="connsiteX489" fmla="*/ 831822 w 5487544"/>
              <a:gd name="connsiteY489" fmla="*/ 606548 h 1001847"/>
              <a:gd name="connsiteX490" fmla="*/ 819407 w 5487544"/>
              <a:gd name="connsiteY490" fmla="*/ 595936 h 1001847"/>
              <a:gd name="connsiteX491" fmla="*/ 955975 w 5487544"/>
              <a:gd name="connsiteY491" fmla="*/ 595936 h 1001847"/>
              <a:gd name="connsiteX492" fmla="*/ 881483 w 5487544"/>
              <a:gd name="connsiteY492" fmla="*/ 595936 h 1001847"/>
              <a:gd name="connsiteX493" fmla="*/ 869068 w 5487544"/>
              <a:gd name="connsiteY493" fmla="*/ 606548 h 1001847"/>
              <a:gd name="connsiteX494" fmla="*/ 955975 w 5487544"/>
              <a:gd name="connsiteY494" fmla="*/ 595936 h 1001847"/>
              <a:gd name="connsiteX495" fmla="*/ 1502246 w 5487544"/>
              <a:gd name="connsiteY495" fmla="*/ 595936 h 1001847"/>
              <a:gd name="connsiteX496" fmla="*/ 1477416 w 5487544"/>
              <a:gd name="connsiteY496" fmla="*/ 595936 h 1001847"/>
              <a:gd name="connsiteX497" fmla="*/ 1502246 w 5487544"/>
              <a:gd name="connsiteY497" fmla="*/ 606548 h 1001847"/>
              <a:gd name="connsiteX498" fmla="*/ 1502246 w 5487544"/>
              <a:gd name="connsiteY498" fmla="*/ 595936 h 1001847"/>
              <a:gd name="connsiteX499" fmla="*/ 1750551 w 5487544"/>
              <a:gd name="connsiteY499" fmla="*/ 595936 h 1001847"/>
              <a:gd name="connsiteX500" fmla="*/ 1738136 w 5487544"/>
              <a:gd name="connsiteY500" fmla="*/ 595936 h 1001847"/>
              <a:gd name="connsiteX501" fmla="*/ 1750551 w 5487544"/>
              <a:gd name="connsiteY501" fmla="*/ 595936 h 1001847"/>
              <a:gd name="connsiteX502" fmla="*/ 2011272 w 5487544"/>
              <a:gd name="connsiteY502" fmla="*/ 595936 h 1001847"/>
              <a:gd name="connsiteX503" fmla="*/ 1998856 w 5487544"/>
              <a:gd name="connsiteY503" fmla="*/ 606548 h 1001847"/>
              <a:gd name="connsiteX504" fmla="*/ 2023687 w 5487544"/>
              <a:gd name="connsiteY504" fmla="*/ 606548 h 1001847"/>
              <a:gd name="connsiteX505" fmla="*/ 2011272 w 5487544"/>
              <a:gd name="connsiteY505" fmla="*/ 595936 h 1001847"/>
              <a:gd name="connsiteX506" fmla="*/ 1623683 w 5487544"/>
              <a:gd name="connsiteY506" fmla="*/ 592951 h 1001847"/>
              <a:gd name="connsiteX507" fmla="*/ 1621352 w 5487544"/>
              <a:gd name="connsiteY507" fmla="*/ 593227 h 1001847"/>
              <a:gd name="connsiteX508" fmla="*/ 1626399 w 5487544"/>
              <a:gd name="connsiteY508" fmla="*/ 595936 h 1001847"/>
              <a:gd name="connsiteX509" fmla="*/ 1626399 w 5487544"/>
              <a:gd name="connsiteY509" fmla="*/ 593246 h 1001847"/>
              <a:gd name="connsiteX510" fmla="*/ 1963551 w 5487544"/>
              <a:gd name="connsiteY510" fmla="*/ 591459 h 1001847"/>
              <a:gd name="connsiteX511" fmla="*/ 1961611 w 5487544"/>
              <a:gd name="connsiteY511" fmla="*/ 595936 h 1001847"/>
              <a:gd name="connsiteX512" fmla="*/ 1936780 w 5487544"/>
              <a:gd name="connsiteY512" fmla="*/ 595936 h 1001847"/>
              <a:gd name="connsiteX513" fmla="*/ 1961611 w 5487544"/>
              <a:gd name="connsiteY513" fmla="*/ 606548 h 1001847"/>
              <a:gd name="connsiteX514" fmla="*/ 1974026 w 5487544"/>
              <a:gd name="connsiteY514" fmla="*/ 595936 h 1001847"/>
              <a:gd name="connsiteX515" fmla="*/ 1963551 w 5487544"/>
              <a:gd name="connsiteY515" fmla="*/ 591459 h 1001847"/>
              <a:gd name="connsiteX516" fmla="*/ 1609716 w 5487544"/>
              <a:gd name="connsiteY516" fmla="*/ 586982 h 1001847"/>
              <a:gd name="connsiteX517" fmla="*/ 1564322 w 5487544"/>
              <a:gd name="connsiteY517" fmla="*/ 595936 h 1001847"/>
              <a:gd name="connsiteX518" fmla="*/ 1598465 w 5487544"/>
              <a:gd name="connsiteY518" fmla="*/ 595936 h 1001847"/>
              <a:gd name="connsiteX519" fmla="*/ 1621352 w 5487544"/>
              <a:gd name="connsiteY519" fmla="*/ 593227 h 1001847"/>
              <a:gd name="connsiteX520" fmla="*/ 633178 w 5487544"/>
              <a:gd name="connsiteY520" fmla="*/ 574712 h 1001847"/>
              <a:gd name="connsiteX521" fmla="*/ 624423 w 5487544"/>
              <a:gd name="connsiteY521" fmla="*/ 578989 h 1001847"/>
              <a:gd name="connsiteX522" fmla="*/ 626970 w 5487544"/>
              <a:gd name="connsiteY522" fmla="*/ 578692 h 1001847"/>
              <a:gd name="connsiteX523" fmla="*/ 633178 w 5487544"/>
              <a:gd name="connsiteY523" fmla="*/ 574712 h 1001847"/>
              <a:gd name="connsiteX524" fmla="*/ 2222331 w 5487544"/>
              <a:gd name="connsiteY524" fmla="*/ 574712 h 1001847"/>
              <a:gd name="connsiteX525" fmla="*/ 2185086 w 5487544"/>
              <a:gd name="connsiteY525" fmla="*/ 585324 h 1001847"/>
              <a:gd name="connsiteX526" fmla="*/ 2185086 w 5487544"/>
              <a:gd name="connsiteY526" fmla="*/ 595936 h 1001847"/>
              <a:gd name="connsiteX527" fmla="*/ 2160255 w 5487544"/>
              <a:gd name="connsiteY527" fmla="*/ 595936 h 1001847"/>
              <a:gd name="connsiteX528" fmla="*/ 2147840 w 5487544"/>
              <a:gd name="connsiteY528" fmla="*/ 574712 h 1001847"/>
              <a:gd name="connsiteX529" fmla="*/ 2222331 w 5487544"/>
              <a:gd name="connsiteY529" fmla="*/ 574712 h 1001847"/>
              <a:gd name="connsiteX530" fmla="*/ 1680551 w 5487544"/>
              <a:gd name="connsiteY530" fmla="*/ 573774 h 1001847"/>
              <a:gd name="connsiteX531" fmla="*/ 1676060 w 5487544"/>
              <a:gd name="connsiteY531" fmla="*/ 574712 h 1001847"/>
              <a:gd name="connsiteX532" fmla="*/ 1688475 w 5487544"/>
              <a:gd name="connsiteY532" fmla="*/ 574712 h 1001847"/>
              <a:gd name="connsiteX533" fmla="*/ 635189 w 5487544"/>
              <a:gd name="connsiteY533" fmla="*/ 570701 h 1001847"/>
              <a:gd name="connsiteX534" fmla="*/ 634730 w 5487544"/>
              <a:gd name="connsiteY534" fmla="*/ 570733 h 1001847"/>
              <a:gd name="connsiteX535" fmla="*/ 633178 w 5487544"/>
              <a:gd name="connsiteY535" fmla="*/ 574712 h 1001847"/>
              <a:gd name="connsiteX536" fmla="*/ 360042 w 5487544"/>
              <a:gd name="connsiteY536" fmla="*/ 564100 h 1001847"/>
              <a:gd name="connsiteX537" fmla="*/ 335212 w 5487544"/>
              <a:gd name="connsiteY537" fmla="*/ 574712 h 1001847"/>
              <a:gd name="connsiteX538" fmla="*/ 353835 w 5487544"/>
              <a:gd name="connsiteY538" fmla="*/ 573386 h 1001847"/>
              <a:gd name="connsiteX539" fmla="*/ 370641 w 5487544"/>
              <a:gd name="connsiteY539" fmla="*/ 565006 h 1001847"/>
              <a:gd name="connsiteX540" fmla="*/ 370109 w 5487544"/>
              <a:gd name="connsiteY540" fmla="*/ 564960 h 1001847"/>
              <a:gd name="connsiteX541" fmla="*/ 361594 w 5487544"/>
              <a:gd name="connsiteY541" fmla="*/ 568079 h 1001847"/>
              <a:gd name="connsiteX542" fmla="*/ 360236 w 5487544"/>
              <a:gd name="connsiteY542" fmla="*/ 568577 h 1001847"/>
              <a:gd name="connsiteX543" fmla="*/ 360042 w 5487544"/>
              <a:gd name="connsiteY543" fmla="*/ 564100 h 1001847"/>
              <a:gd name="connsiteX544" fmla="*/ 360042 w 5487544"/>
              <a:gd name="connsiteY544" fmla="*/ 564100 h 1001847"/>
              <a:gd name="connsiteX545" fmla="*/ 360043 w 5487544"/>
              <a:gd name="connsiteY545" fmla="*/ 564100 h 1001847"/>
              <a:gd name="connsiteX546" fmla="*/ 645593 w 5487544"/>
              <a:gd name="connsiteY546" fmla="*/ 564100 h 1001847"/>
              <a:gd name="connsiteX547" fmla="*/ 633178 w 5487544"/>
              <a:gd name="connsiteY547" fmla="*/ 564100 h 1001847"/>
              <a:gd name="connsiteX548" fmla="*/ 637834 w 5487544"/>
              <a:gd name="connsiteY548" fmla="*/ 565426 h 1001847"/>
              <a:gd name="connsiteX549" fmla="*/ 635189 w 5487544"/>
              <a:gd name="connsiteY549" fmla="*/ 570701 h 1001847"/>
              <a:gd name="connsiteX550" fmla="*/ 641907 w 5487544"/>
              <a:gd name="connsiteY550" fmla="*/ 570235 h 1001847"/>
              <a:gd name="connsiteX551" fmla="*/ 645593 w 5487544"/>
              <a:gd name="connsiteY551" fmla="*/ 574712 h 1001847"/>
              <a:gd name="connsiteX552" fmla="*/ 645593 w 5487544"/>
              <a:gd name="connsiteY552" fmla="*/ 564100 h 1001847"/>
              <a:gd name="connsiteX553" fmla="*/ 906314 w 5487544"/>
              <a:gd name="connsiteY553" fmla="*/ 564100 h 1001847"/>
              <a:gd name="connsiteX554" fmla="*/ 881483 w 5487544"/>
              <a:gd name="connsiteY554" fmla="*/ 564100 h 1001847"/>
              <a:gd name="connsiteX555" fmla="*/ 889423 w 5487544"/>
              <a:gd name="connsiteY555" fmla="*/ 567802 h 1001847"/>
              <a:gd name="connsiteX556" fmla="*/ 903654 w 5487544"/>
              <a:gd name="connsiteY556" fmla="*/ 566829 h 1001847"/>
              <a:gd name="connsiteX557" fmla="*/ 2321653 w 5487544"/>
              <a:gd name="connsiteY557" fmla="*/ 564100 h 1001847"/>
              <a:gd name="connsiteX558" fmla="*/ 2346484 w 5487544"/>
              <a:gd name="connsiteY558" fmla="*/ 574712 h 1001847"/>
              <a:gd name="connsiteX559" fmla="*/ 2321653 w 5487544"/>
              <a:gd name="connsiteY559" fmla="*/ 564100 h 1001847"/>
              <a:gd name="connsiteX560" fmla="*/ 2507882 w 5487544"/>
              <a:gd name="connsiteY560" fmla="*/ 564100 h 1001847"/>
              <a:gd name="connsiteX561" fmla="*/ 2495467 w 5487544"/>
              <a:gd name="connsiteY561" fmla="*/ 564100 h 1001847"/>
              <a:gd name="connsiteX562" fmla="*/ 2483052 w 5487544"/>
              <a:gd name="connsiteY562" fmla="*/ 574712 h 1001847"/>
              <a:gd name="connsiteX563" fmla="*/ 2483052 w 5487544"/>
              <a:gd name="connsiteY563" fmla="*/ 564100 h 1001847"/>
              <a:gd name="connsiteX564" fmla="*/ 2495467 w 5487544"/>
              <a:gd name="connsiteY564" fmla="*/ 564100 h 1001847"/>
              <a:gd name="connsiteX565" fmla="*/ 2438434 w 5487544"/>
              <a:gd name="connsiteY565" fmla="*/ 561115 h 1001847"/>
              <a:gd name="connsiteX566" fmla="*/ 2445806 w 5487544"/>
              <a:gd name="connsiteY566" fmla="*/ 564100 h 1001847"/>
              <a:gd name="connsiteX567" fmla="*/ 2420975 w 5487544"/>
              <a:gd name="connsiteY567" fmla="*/ 574712 h 1001847"/>
              <a:gd name="connsiteX568" fmla="*/ 2420975 w 5487544"/>
              <a:gd name="connsiteY568" fmla="*/ 564100 h 1001847"/>
              <a:gd name="connsiteX569" fmla="*/ 2438434 w 5487544"/>
              <a:gd name="connsiteY569" fmla="*/ 561115 h 1001847"/>
              <a:gd name="connsiteX570" fmla="*/ 769746 w 5487544"/>
              <a:gd name="connsiteY570" fmla="*/ 553488 h 1001847"/>
              <a:gd name="connsiteX571" fmla="*/ 743961 w 5487544"/>
              <a:gd name="connsiteY571" fmla="*/ 563284 h 1001847"/>
              <a:gd name="connsiteX572" fmla="*/ 751123 w 5487544"/>
              <a:gd name="connsiteY572" fmla="*/ 562773 h 1001847"/>
              <a:gd name="connsiteX573" fmla="*/ 769746 w 5487544"/>
              <a:gd name="connsiteY573" fmla="*/ 553488 h 1001847"/>
              <a:gd name="connsiteX574" fmla="*/ 699328 w 5487544"/>
              <a:gd name="connsiteY574" fmla="*/ 538399 h 1001847"/>
              <a:gd name="connsiteX575" fmla="*/ 709221 w 5487544"/>
              <a:gd name="connsiteY575" fmla="*/ 538896 h 1001847"/>
              <a:gd name="connsiteX576" fmla="*/ 729252 w 5487544"/>
              <a:gd name="connsiteY576" fmla="*/ 542321 h 1001847"/>
              <a:gd name="connsiteX577" fmla="*/ 735410 w 5487544"/>
              <a:gd name="connsiteY577" fmla="*/ 539891 h 1001847"/>
              <a:gd name="connsiteX578" fmla="*/ 732500 w 5487544"/>
              <a:gd name="connsiteY578" fmla="*/ 542876 h 1001847"/>
              <a:gd name="connsiteX579" fmla="*/ 729252 w 5487544"/>
              <a:gd name="connsiteY579" fmla="*/ 542321 h 1001847"/>
              <a:gd name="connsiteX580" fmla="*/ 727845 w 5487544"/>
              <a:gd name="connsiteY580" fmla="*/ 542876 h 1001847"/>
              <a:gd name="connsiteX581" fmla="*/ 695254 w 5487544"/>
              <a:gd name="connsiteY581" fmla="*/ 542876 h 1001847"/>
              <a:gd name="connsiteX582" fmla="*/ 699328 w 5487544"/>
              <a:gd name="connsiteY582" fmla="*/ 538399 h 1001847"/>
              <a:gd name="connsiteX583" fmla="*/ 670424 w 5487544"/>
              <a:gd name="connsiteY583" fmla="*/ 532264 h 1001847"/>
              <a:gd name="connsiteX584" fmla="*/ 608348 w 5487544"/>
              <a:gd name="connsiteY584" fmla="*/ 542876 h 1001847"/>
              <a:gd name="connsiteX585" fmla="*/ 670424 w 5487544"/>
              <a:gd name="connsiteY585" fmla="*/ 532264 h 1001847"/>
              <a:gd name="connsiteX586" fmla="*/ 1055297 w 5487544"/>
              <a:gd name="connsiteY586" fmla="*/ 532264 h 1001847"/>
              <a:gd name="connsiteX587" fmla="*/ 1104958 w 5487544"/>
              <a:gd name="connsiteY587" fmla="*/ 542876 h 1001847"/>
              <a:gd name="connsiteX588" fmla="*/ 1018051 w 5487544"/>
              <a:gd name="connsiteY588" fmla="*/ 542876 h 1001847"/>
              <a:gd name="connsiteX589" fmla="*/ 1030466 w 5487544"/>
              <a:gd name="connsiteY589" fmla="*/ 553488 h 1001847"/>
              <a:gd name="connsiteX590" fmla="*/ 931144 w 5487544"/>
              <a:gd name="connsiteY590" fmla="*/ 553488 h 1001847"/>
              <a:gd name="connsiteX591" fmla="*/ 904762 w 5487544"/>
              <a:gd name="connsiteY591" fmla="*/ 566753 h 1001847"/>
              <a:gd name="connsiteX592" fmla="*/ 903654 w 5487544"/>
              <a:gd name="connsiteY592" fmla="*/ 566829 h 1001847"/>
              <a:gd name="connsiteX593" fmla="*/ 898554 w 5487544"/>
              <a:gd name="connsiteY593" fmla="*/ 572059 h 1001847"/>
              <a:gd name="connsiteX594" fmla="*/ 889423 w 5487544"/>
              <a:gd name="connsiteY594" fmla="*/ 567802 h 1001847"/>
              <a:gd name="connsiteX595" fmla="*/ 880513 w 5487544"/>
              <a:gd name="connsiteY595" fmla="*/ 568411 h 1001847"/>
              <a:gd name="connsiteX596" fmla="*/ 869068 w 5487544"/>
              <a:gd name="connsiteY596" fmla="*/ 564100 h 1001847"/>
              <a:gd name="connsiteX597" fmla="*/ 856653 w 5487544"/>
              <a:gd name="connsiteY597" fmla="*/ 574712 h 1001847"/>
              <a:gd name="connsiteX598" fmla="*/ 806992 w 5487544"/>
              <a:gd name="connsiteY598" fmla="*/ 574712 h 1001847"/>
              <a:gd name="connsiteX599" fmla="*/ 744916 w 5487544"/>
              <a:gd name="connsiteY599" fmla="*/ 595936 h 1001847"/>
              <a:gd name="connsiteX600" fmla="*/ 695254 w 5487544"/>
              <a:gd name="connsiteY600" fmla="*/ 585324 h 1001847"/>
              <a:gd name="connsiteX601" fmla="*/ 682839 w 5487544"/>
              <a:gd name="connsiteY601" fmla="*/ 595936 h 1001847"/>
              <a:gd name="connsiteX602" fmla="*/ 670424 w 5487544"/>
              <a:gd name="connsiteY602" fmla="*/ 585324 h 1001847"/>
              <a:gd name="connsiteX603" fmla="*/ 670424 w 5487544"/>
              <a:gd name="connsiteY603" fmla="*/ 595936 h 1001847"/>
              <a:gd name="connsiteX604" fmla="*/ 608348 w 5487544"/>
              <a:gd name="connsiteY604" fmla="*/ 595936 h 1001847"/>
              <a:gd name="connsiteX605" fmla="*/ 620763 w 5487544"/>
              <a:gd name="connsiteY605" fmla="*/ 585324 h 1001847"/>
              <a:gd name="connsiteX606" fmla="*/ 608348 w 5487544"/>
              <a:gd name="connsiteY606" fmla="*/ 585324 h 1001847"/>
              <a:gd name="connsiteX607" fmla="*/ 558687 w 5487544"/>
              <a:gd name="connsiteY607" fmla="*/ 595936 h 1001847"/>
              <a:gd name="connsiteX608" fmla="*/ 595932 w 5487544"/>
              <a:gd name="connsiteY608" fmla="*/ 585324 h 1001847"/>
              <a:gd name="connsiteX609" fmla="*/ 595932 w 5487544"/>
              <a:gd name="connsiteY609" fmla="*/ 574712 h 1001847"/>
              <a:gd name="connsiteX610" fmla="*/ 571102 w 5487544"/>
              <a:gd name="connsiteY610" fmla="*/ 574712 h 1001847"/>
              <a:gd name="connsiteX611" fmla="*/ 595932 w 5487544"/>
              <a:gd name="connsiteY611" fmla="*/ 574712 h 1001847"/>
              <a:gd name="connsiteX612" fmla="*/ 608348 w 5487544"/>
              <a:gd name="connsiteY612" fmla="*/ 574712 h 1001847"/>
              <a:gd name="connsiteX613" fmla="*/ 620763 w 5487544"/>
              <a:gd name="connsiteY613" fmla="*/ 585324 h 1001847"/>
              <a:gd name="connsiteX614" fmla="*/ 622315 w 5487544"/>
              <a:gd name="connsiteY614" fmla="*/ 580018 h 1001847"/>
              <a:gd name="connsiteX615" fmla="*/ 624423 w 5487544"/>
              <a:gd name="connsiteY615" fmla="*/ 578989 h 1001847"/>
              <a:gd name="connsiteX616" fmla="*/ 622703 w 5487544"/>
              <a:gd name="connsiteY616" fmla="*/ 579189 h 1001847"/>
              <a:gd name="connsiteX617" fmla="*/ 620763 w 5487544"/>
              <a:gd name="connsiteY617" fmla="*/ 574712 h 1001847"/>
              <a:gd name="connsiteX618" fmla="*/ 620763 w 5487544"/>
              <a:gd name="connsiteY618" fmla="*/ 564100 h 1001847"/>
              <a:gd name="connsiteX619" fmla="*/ 558687 w 5487544"/>
              <a:gd name="connsiteY619" fmla="*/ 564100 h 1001847"/>
              <a:gd name="connsiteX620" fmla="*/ 583517 w 5487544"/>
              <a:gd name="connsiteY620" fmla="*/ 553488 h 1001847"/>
              <a:gd name="connsiteX621" fmla="*/ 633178 w 5487544"/>
              <a:gd name="connsiteY621" fmla="*/ 564100 h 1001847"/>
              <a:gd name="connsiteX622" fmla="*/ 658009 w 5487544"/>
              <a:gd name="connsiteY622" fmla="*/ 564100 h 1001847"/>
              <a:gd name="connsiteX623" fmla="*/ 741812 w 5487544"/>
              <a:gd name="connsiteY623" fmla="*/ 564100 h 1001847"/>
              <a:gd name="connsiteX624" fmla="*/ 743961 w 5487544"/>
              <a:gd name="connsiteY624" fmla="*/ 563284 h 1001847"/>
              <a:gd name="connsiteX625" fmla="*/ 732500 w 5487544"/>
              <a:gd name="connsiteY625" fmla="*/ 564100 h 1001847"/>
              <a:gd name="connsiteX626" fmla="*/ 769746 w 5487544"/>
              <a:gd name="connsiteY626" fmla="*/ 553488 h 1001847"/>
              <a:gd name="connsiteX627" fmla="*/ 844238 w 5487544"/>
              <a:gd name="connsiteY627" fmla="*/ 564100 h 1001847"/>
              <a:gd name="connsiteX628" fmla="*/ 782161 w 5487544"/>
              <a:gd name="connsiteY628" fmla="*/ 553488 h 1001847"/>
              <a:gd name="connsiteX629" fmla="*/ 869068 w 5487544"/>
              <a:gd name="connsiteY629" fmla="*/ 553488 h 1001847"/>
              <a:gd name="connsiteX630" fmla="*/ 1055297 w 5487544"/>
              <a:gd name="connsiteY630" fmla="*/ 532264 h 1001847"/>
              <a:gd name="connsiteX631" fmla="*/ 1576738 w 5487544"/>
              <a:gd name="connsiteY631" fmla="*/ 532264 h 1001847"/>
              <a:gd name="connsiteX632" fmla="*/ 1539492 w 5487544"/>
              <a:gd name="connsiteY632" fmla="*/ 542876 h 1001847"/>
              <a:gd name="connsiteX633" fmla="*/ 1576738 w 5487544"/>
              <a:gd name="connsiteY633" fmla="*/ 532264 h 1001847"/>
              <a:gd name="connsiteX634" fmla="*/ 1353263 w 5487544"/>
              <a:gd name="connsiteY634" fmla="*/ 521652 h 1001847"/>
              <a:gd name="connsiteX635" fmla="*/ 1340848 w 5487544"/>
              <a:gd name="connsiteY635" fmla="*/ 532264 h 1001847"/>
              <a:gd name="connsiteX636" fmla="*/ 1266356 w 5487544"/>
              <a:gd name="connsiteY636" fmla="*/ 542876 h 1001847"/>
              <a:gd name="connsiteX637" fmla="*/ 1303602 w 5487544"/>
              <a:gd name="connsiteY637" fmla="*/ 553488 h 1001847"/>
              <a:gd name="connsiteX638" fmla="*/ 1365678 w 5487544"/>
              <a:gd name="connsiteY638" fmla="*/ 542876 h 1001847"/>
              <a:gd name="connsiteX639" fmla="*/ 1340848 w 5487544"/>
              <a:gd name="connsiteY639" fmla="*/ 542876 h 1001847"/>
              <a:gd name="connsiteX640" fmla="*/ 1353263 w 5487544"/>
              <a:gd name="connsiteY640" fmla="*/ 532264 h 1001847"/>
              <a:gd name="connsiteX641" fmla="*/ 1353263 w 5487544"/>
              <a:gd name="connsiteY641" fmla="*/ 521652 h 1001847"/>
              <a:gd name="connsiteX642" fmla="*/ 1395941 w 5487544"/>
              <a:gd name="connsiteY642" fmla="*/ 518833 h 1001847"/>
              <a:gd name="connsiteX643" fmla="*/ 1402924 w 5487544"/>
              <a:gd name="connsiteY643" fmla="*/ 532264 h 1001847"/>
              <a:gd name="connsiteX644" fmla="*/ 1390509 w 5487544"/>
              <a:gd name="connsiteY644" fmla="*/ 532264 h 1001847"/>
              <a:gd name="connsiteX645" fmla="*/ 1365678 w 5487544"/>
              <a:gd name="connsiteY645" fmla="*/ 532264 h 1001847"/>
              <a:gd name="connsiteX646" fmla="*/ 1378094 w 5487544"/>
              <a:gd name="connsiteY646" fmla="*/ 542876 h 1001847"/>
              <a:gd name="connsiteX647" fmla="*/ 1415339 w 5487544"/>
              <a:gd name="connsiteY647" fmla="*/ 542876 h 1001847"/>
              <a:gd name="connsiteX648" fmla="*/ 1440170 w 5487544"/>
              <a:gd name="connsiteY648" fmla="*/ 542876 h 1001847"/>
              <a:gd name="connsiteX649" fmla="*/ 1427755 w 5487544"/>
              <a:gd name="connsiteY649" fmla="*/ 553488 h 1001847"/>
              <a:gd name="connsiteX650" fmla="*/ 1415339 w 5487544"/>
              <a:gd name="connsiteY650" fmla="*/ 553488 h 1001847"/>
              <a:gd name="connsiteX651" fmla="*/ 1340848 w 5487544"/>
              <a:gd name="connsiteY651" fmla="*/ 553488 h 1001847"/>
              <a:gd name="connsiteX652" fmla="*/ 1328433 w 5487544"/>
              <a:gd name="connsiteY652" fmla="*/ 553488 h 1001847"/>
              <a:gd name="connsiteX653" fmla="*/ 1303602 w 5487544"/>
              <a:gd name="connsiteY653" fmla="*/ 553488 h 1001847"/>
              <a:gd name="connsiteX654" fmla="*/ 1241526 w 5487544"/>
              <a:gd name="connsiteY654" fmla="*/ 553488 h 1001847"/>
              <a:gd name="connsiteX655" fmla="*/ 1229110 w 5487544"/>
              <a:gd name="connsiteY655" fmla="*/ 564100 h 1001847"/>
              <a:gd name="connsiteX656" fmla="*/ 1253941 w 5487544"/>
              <a:gd name="connsiteY656" fmla="*/ 564100 h 1001847"/>
              <a:gd name="connsiteX657" fmla="*/ 1229110 w 5487544"/>
              <a:gd name="connsiteY657" fmla="*/ 564100 h 1001847"/>
              <a:gd name="connsiteX658" fmla="*/ 1365678 w 5487544"/>
              <a:gd name="connsiteY658" fmla="*/ 574712 h 1001847"/>
              <a:gd name="connsiteX659" fmla="*/ 1378094 w 5487544"/>
              <a:gd name="connsiteY659" fmla="*/ 574712 h 1001847"/>
              <a:gd name="connsiteX660" fmla="*/ 1502246 w 5487544"/>
              <a:gd name="connsiteY660" fmla="*/ 574712 h 1001847"/>
              <a:gd name="connsiteX661" fmla="*/ 1650647 w 5487544"/>
              <a:gd name="connsiteY661" fmla="*/ 570235 h 1001847"/>
              <a:gd name="connsiteX662" fmla="*/ 1680551 w 5487544"/>
              <a:gd name="connsiteY662" fmla="*/ 573774 h 1001847"/>
              <a:gd name="connsiteX663" fmla="*/ 1718931 w 5487544"/>
              <a:gd name="connsiteY663" fmla="*/ 565758 h 1001847"/>
              <a:gd name="connsiteX664" fmla="*/ 1849873 w 5487544"/>
              <a:gd name="connsiteY664" fmla="*/ 574712 h 1001847"/>
              <a:gd name="connsiteX665" fmla="*/ 1849873 w 5487544"/>
              <a:gd name="connsiteY665" fmla="*/ 564100 h 1001847"/>
              <a:gd name="connsiteX666" fmla="*/ 1874704 w 5487544"/>
              <a:gd name="connsiteY666" fmla="*/ 574712 h 1001847"/>
              <a:gd name="connsiteX667" fmla="*/ 1887119 w 5487544"/>
              <a:gd name="connsiteY667" fmla="*/ 564100 h 1001847"/>
              <a:gd name="connsiteX668" fmla="*/ 1899534 w 5487544"/>
              <a:gd name="connsiteY668" fmla="*/ 564100 h 1001847"/>
              <a:gd name="connsiteX669" fmla="*/ 1949196 w 5487544"/>
              <a:gd name="connsiteY669" fmla="*/ 564100 h 1001847"/>
              <a:gd name="connsiteX670" fmla="*/ 1961611 w 5487544"/>
              <a:gd name="connsiteY670" fmla="*/ 564100 h 1001847"/>
              <a:gd name="connsiteX671" fmla="*/ 2110594 w 5487544"/>
              <a:gd name="connsiteY671" fmla="*/ 564100 h 1001847"/>
              <a:gd name="connsiteX672" fmla="*/ 2011272 w 5487544"/>
              <a:gd name="connsiteY672" fmla="*/ 585324 h 1001847"/>
              <a:gd name="connsiteX673" fmla="*/ 1986441 w 5487544"/>
              <a:gd name="connsiteY673" fmla="*/ 585324 h 1001847"/>
              <a:gd name="connsiteX674" fmla="*/ 1961611 w 5487544"/>
              <a:gd name="connsiteY674" fmla="*/ 574712 h 1001847"/>
              <a:gd name="connsiteX675" fmla="*/ 1974026 w 5487544"/>
              <a:gd name="connsiteY675" fmla="*/ 595936 h 1001847"/>
              <a:gd name="connsiteX676" fmla="*/ 2011272 w 5487544"/>
              <a:gd name="connsiteY676" fmla="*/ 595936 h 1001847"/>
              <a:gd name="connsiteX677" fmla="*/ 2023687 w 5487544"/>
              <a:gd name="connsiteY677" fmla="*/ 606548 h 1001847"/>
              <a:gd name="connsiteX678" fmla="*/ 2048518 w 5487544"/>
              <a:gd name="connsiteY678" fmla="*/ 595936 h 1001847"/>
              <a:gd name="connsiteX679" fmla="*/ 2036102 w 5487544"/>
              <a:gd name="connsiteY679" fmla="*/ 585324 h 1001847"/>
              <a:gd name="connsiteX680" fmla="*/ 2123009 w 5487544"/>
              <a:gd name="connsiteY680" fmla="*/ 595936 h 1001847"/>
              <a:gd name="connsiteX681" fmla="*/ 2123009 w 5487544"/>
              <a:gd name="connsiteY681" fmla="*/ 585324 h 1001847"/>
              <a:gd name="connsiteX682" fmla="*/ 2123009 w 5487544"/>
              <a:gd name="connsiteY682" fmla="*/ 595936 h 1001847"/>
              <a:gd name="connsiteX683" fmla="*/ 2098178 w 5487544"/>
              <a:gd name="connsiteY683" fmla="*/ 585324 h 1001847"/>
              <a:gd name="connsiteX684" fmla="*/ 2085763 w 5487544"/>
              <a:gd name="connsiteY684" fmla="*/ 595936 h 1001847"/>
              <a:gd name="connsiteX685" fmla="*/ 2098178 w 5487544"/>
              <a:gd name="connsiteY685" fmla="*/ 595936 h 1001847"/>
              <a:gd name="connsiteX686" fmla="*/ 2110594 w 5487544"/>
              <a:gd name="connsiteY686" fmla="*/ 606548 h 1001847"/>
              <a:gd name="connsiteX687" fmla="*/ 2098178 w 5487544"/>
              <a:gd name="connsiteY687" fmla="*/ 617160 h 1001847"/>
              <a:gd name="connsiteX688" fmla="*/ 2110594 w 5487544"/>
              <a:gd name="connsiteY688" fmla="*/ 606548 h 1001847"/>
              <a:gd name="connsiteX689" fmla="*/ 2085763 w 5487544"/>
              <a:gd name="connsiteY689" fmla="*/ 606548 h 1001847"/>
              <a:gd name="connsiteX690" fmla="*/ 2073348 w 5487544"/>
              <a:gd name="connsiteY690" fmla="*/ 595936 h 1001847"/>
              <a:gd name="connsiteX691" fmla="*/ 2073348 w 5487544"/>
              <a:gd name="connsiteY691" fmla="*/ 606548 h 1001847"/>
              <a:gd name="connsiteX692" fmla="*/ 2060933 w 5487544"/>
              <a:gd name="connsiteY692" fmla="*/ 606548 h 1001847"/>
              <a:gd name="connsiteX693" fmla="*/ 2048518 w 5487544"/>
              <a:gd name="connsiteY693" fmla="*/ 617160 h 1001847"/>
              <a:gd name="connsiteX694" fmla="*/ 2023687 w 5487544"/>
              <a:gd name="connsiteY694" fmla="*/ 617160 h 1001847"/>
              <a:gd name="connsiteX695" fmla="*/ 1949196 w 5487544"/>
              <a:gd name="connsiteY695" fmla="*/ 617160 h 1001847"/>
              <a:gd name="connsiteX696" fmla="*/ 1936780 w 5487544"/>
              <a:gd name="connsiteY696" fmla="*/ 617160 h 1001847"/>
              <a:gd name="connsiteX697" fmla="*/ 1887119 w 5487544"/>
              <a:gd name="connsiteY697" fmla="*/ 617160 h 1001847"/>
              <a:gd name="connsiteX698" fmla="*/ 1936780 w 5487544"/>
              <a:gd name="connsiteY698" fmla="*/ 606548 h 1001847"/>
              <a:gd name="connsiteX699" fmla="*/ 1936780 w 5487544"/>
              <a:gd name="connsiteY699" fmla="*/ 617160 h 1001847"/>
              <a:gd name="connsiteX700" fmla="*/ 1899534 w 5487544"/>
              <a:gd name="connsiteY700" fmla="*/ 585324 h 1001847"/>
              <a:gd name="connsiteX701" fmla="*/ 1899534 w 5487544"/>
              <a:gd name="connsiteY701" fmla="*/ 606548 h 1001847"/>
              <a:gd name="connsiteX702" fmla="*/ 1887119 w 5487544"/>
              <a:gd name="connsiteY702" fmla="*/ 595936 h 1001847"/>
              <a:gd name="connsiteX703" fmla="*/ 1837458 w 5487544"/>
              <a:gd name="connsiteY703" fmla="*/ 595936 h 1001847"/>
              <a:gd name="connsiteX704" fmla="*/ 1899534 w 5487544"/>
              <a:gd name="connsiteY704" fmla="*/ 585324 h 1001847"/>
              <a:gd name="connsiteX705" fmla="*/ 1961611 w 5487544"/>
              <a:gd name="connsiteY705" fmla="*/ 585324 h 1001847"/>
              <a:gd name="connsiteX706" fmla="*/ 1800212 w 5487544"/>
              <a:gd name="connsiteY706" fmla="*/ 585324 h 1001847"/>
              <a:gd name="connsiteX707" fmla="*/ 1626399 w 5487544"/>
              <a:gd name="connsiteY707" fmla="*/ 585324 h 1001847"/>
              <a:gd name="connsiteX708" fmla="*/ 1626399 w 5487544"/>
              <a:gd name="connsiteY708" fmla="*/ 586651 h 1001847"/>
              <a:gd name="connsiteX709" fmla="*/ 1626399 w 5487544"/>
              <a:gd name="connsiteY709" fmla="*/ 593246 h 1001847"/>
              <a:gd name="connsiteX710" fmla="*/ 1651229 w 5487544"/>
              <a:gd name="connsiteY710" fmla="*/ 595936 h 1001847"/>
              <a:gd name="connsiteX711" fmla="*/ 1700890 w 5487544"/>
              <a:gd name="connsiteY711" fmla="*/ 595936 h 1001847"/>
              <a:gd name="connsiteX712" fmla="*/ 1688475 w 5487544"/>
              <a:gd name="connsiteY712" fmla="*/ 595936 h 1001847"/>
              <a:gd name="connsiteX713" fmla="*/ 1713306 w 5487544"/>
              <a:gd name="connsiteY713" fmla="*/ 606548 h 1001847"/>
              <a:gd name="connsiteX714" fmla="*/ 1713306 w 5487544"/>
              <a:gd name="connsiteY714" fmla="*/ 617160 h 1001847"/>
              <a:gd name="connsiteX715" fmla="*/ 1713306 w 5487544"/>
              <a:gd name="connsiteY715" fmla="*/ 627772 h 1001847"/>
              <a:gd name="connsiteX716" fmla="*/ 1750551 w 5487544"/>
              <a:gd name="connsiteY716" fmla="*/ 627772 h 1001847"/>
              <a:gd name="connsiteX717" fmla="*/ 1775382 w 5487544"/>
              <a:gd name="connsiteY717" fmla="*/ 617160 h 1001847"/>
              <a:gd name="connsiteX718" fmla="*/ 1787797 w 5487544"/>
              <a:gd name="connsiteY718" fmla="*/ 606548 h 1001847"/>
              <a:gd name="connsiteX719" fmla="*/ 1725721 w 5487544"/>
              <a:gd name="connsiteY719" fmla="*/ 606548 h 1001847"/>
              <a:gd name="connsiteX720" fmla="*/ 1750551 w 5487544"/>
              <a:gd name="connsiteY720" fmla="*/ 595936 h 1001847"/>
              <a:gd name="connsiteX721" fmla="*/ 1750551 w 5487544"/>
              <a:gd name="connsiteY721" fmla="*/ 585324 h 1001847"/>
              <a:gd name="connsiteX722" fmla="*/ 1787797 w 5487544"/>
              <a:gd name="connsiteY722" fmla="*/ 595936 h 1001847"/>
              <a:gd name="connsiteX723" fmla="*/ 1787797 w 5487544"/>
              <a:gd name="connsiteY723" fmla="*/ 585324 h 1001847"/>
              <a:gd name="connsiteX724" fmla="*/ 1825043 w 5487544"/>
              <a:gd name="connsiteY724" fmla="*/ 595936 h 1001847"/>
              <a:gd name="connsiteX725" fmla="*/ 1812628 w 5487544"/>
              <a:gd name="connsiteY725" fmla="*/ 606548 h 1001847"/>
              <a:gd name="connsiteX726" fmla="*/ 1800212 w 5487544"/>
              <a:gd name="connsiteY726" fmla="*/ 617160 h 1001847"/>
              <a:gd name="connsiteX727" fmla="*/ 1825043 w 5487544"/>
              <a:gd name="connsiteY727" fmla="*/ 606548 h 1001847"/>
              <a:gd name="connsiteX728" fmla="*/ 1818835 w 5487544"/>
              <a:gd name="connsiteY728" fmla="*/ 617160 h 1001847"/>
              <a:gd name="connsiteX729" fmla="*/ 1816352 w 5487544"/>
              <a:gd name="connsiteY729" fmla="*/ 621405 h 1001847"/>
              <a:gd name="connsiteX730" fmla="*/ 1825043 w 5487544"/>
              <a:gd name="connsiteY730" fmla="*/ 617160 h 1001847"/>
              <a:gd name="connsiteX731" fmla="*/ 1825043 w 5487544"/>
              <a:gd name="connsiteY731" fmla="*/ 627772 h 1001847"/>
              <a:gd name="connsiteX732" fmla="*/ 1762967 w 5487544"/>
              <a:gd name="connsiteY732" fmla="*/ 627772 h 1001847"/>
              <a:gd name="connsiteX733" fmla="*/ 1527077 w 5487544"/>
              <a:gd name="connsiteY733" fmla="*/ 638384 h 1001847"/>
              <a:gd name="connsiteX734" fmla="*/ 1527077 w 5487544"/>
              <a:gd name="connsiteY734" fmla="*/ 627772 h 1001847"/>
              <a:gd name="connsiteX735" fmla="*/ 1613984 w 5487544"/>
              <a:gd name="connsiteY735" fmla="*/ 627772 h 1001847"/>
              <a:gd name="connsiteX736" fmla="*/ 1626399 w 5487544"/>
              <a:gd name="connsiteY736" fmla="*/ 638384 h 1001847"/>
              <a:gd name="connsiteX737" fmla="*/ 1713306 w 5487544"/>
              <a:gd name="connsiteY737" fmla="*/ 627772 h 1001847"/>
              <a:gd name="connsiteX738" fmla="*/ 1700890 w 5487544"/>
              <a:gd name="connsiteY738" fmla="*/ 617160 h 1001847"/>
              <a:gd name="connsiteX739" fmla="*/ 1713306 w 5487544"/>
              <a:gd name="connsiteY739" fmla="*/ 617160 h 1001847"/>
              <a:gd name="connsiteX740" fmla="*/ 1688475 w 5487544"/>
              <a:gd name="connsiteY740" fmla="*/ 617160 h 1001847"/>
              <a:gd name="connsiteX741" fmla="*/ 1676060 w 5487544"/>
              <a:gd name="connsiteY741" fmla="*/ 595936 h 1001847"/>
              <a:gd name="connsiteX742" fmla="*/ 1651229 w 5487544"/>
              <a:gd name="connsiteY742" fmla="*/ 606548 h 1001847"/>
              <a:gd name="connsiteX743" fmla="*/ 1651229 w 5487544"/>
              <a:gd name="connsiteY743" fmla="*/ 595936 h 1001847"/>
              <a:gd name="connsiteX744" fmla="*/ 1638814 w 5487544"/>
              <a:gd name="connsiteY744" fmla="*/ 617160 h 1001847"/>
              <a:gd name="connsiteX745" fmla="*/ 1601568 w 5487544"/>
              <a:gd name="connsiteY745" fmla="*/ 617160 h 1001847"/>
              <a:gd name="connsiteX746" fmla="*/ 1601568 w 5487544"/>
              <a:gd name="connsiteY746" fmla="*/ 606548 h 1001847"/>
              <a:gd name="connsiteX747" fmla="*/ 1589153 w 5487544"/>
              <a:gd name="connsiteY747" fmla="*/ 606548 h 1001847"/>
              <a:gd name="connsiteX748" fmla="*/ 1576738 w 5487544"/>
              <a:gd name="connsiteY748" fmla="*/ 606548 h 1001847"/>
              <a:gd name="connsiteX749" fmla="*/ 1502246 w 5487544"/>
              <a:gd name="connsiteY749" fmla="*/ 606548 h 1001847"/>
              <a:gd name="connsiteX750" fmla="*/ 1427755 w 5487544"/>
              <a:gd name="connsiteY750" fmla="*/ 606548 h 1001847"/>
              <a:gd name="connsiteX751" fmla="*/ 1415339 w 5487544"/>
              <a:gd name="connsiteY751" fmla="*/ 617160 h 1001847"/>
              <a:gd name="connsiteX752" fmla="*/ 1404041 w 5487544"/>
              <a:gd name="connsiteY752" fmla="*/ 617160 h 1001847"/>
              <a:gd name="connsiteX753" fmla="*/ 1403118 w 5487544"/>
              <a:gd name="connsiteY753" fmla="*/ 619979 h 1001847"/>
              <a:gd name="connsiteX754" fmla="*/ 1402924 w 5487544"/>
              <a:gd name="connsiteY754" fmla="*/ 617160 h 1001847"/>
              <a:gd name="connsiteX755" fmla="*/ 1404041 w 5487544"/>
              <a:gd name="connsiteY755" fmla="*/ 617160 h 1001847"/>
              <a:gd name="connsiteX756" fmla="*/ 1404476 w 5487544"/>
              <a:gd name="connsiteY756" fmla="*/ 615834 h 1001847"/>
              <a:gd name="connsiteX757" fmla="*/ 1415339 w 5487544"/>
              <a:gd name="connsiteY757" fmla="*/ 606548 h 1001847"/>
              <a:gd name="connsiteX758" fmla="*/ 1378094 w 5487544"/>
              <a:gd name="connsiteY758" fmla="*/ 606548 h 1001847"/>
              <a:gd name="connsiteX759" fmla="*/ 1390509 w 5487544"/>
              <a:gd name="connsiteY759" fmla="*/ 617160 h 1001847"/>
              <a:gd name="connsiteX760" fmla="*/ 1353263 w 5487544"/>
              <a:gd name="connsiteY760" fmla="*/ 617160 h 1001847"/>
              <a:gd name="connsiteX761" fmla="*/ 1349125 w 5487544"/>
              <a:gd name="connsiteY761" fmla="*/ 608906 h 1001847"/>
              <a:gd name="connsiteX762" fmla="*/ 1329984 w 5487544"/>
              <a:gd name="connsiteY762" fmla="*/ 619813 h 1001847"/>
              <a:gd name="connsiteX763" fmla="*/ 1316017 w 5487544"/>
              <a:gd name="connsiteY763" fmla="*/ 617160 h 1001847"/>
              <a:gd name="connsiteX764" fmla="*/ 1340848 w 5487544"/>
              <a:gd name="connsiteY764" fmla="*/ 595936 h 1001847"/>
              <a:gd name="connsiteX765" fmla="*/ 1266356 w 5487544"/>
              <a:gd name="connsiteY765" fmla="*/ 606548 h 1001847"/>
              <a:gd name="connsiteX766" fmla="*/ 1316017 w 5487544"/>
              <a:gd name="connsiteY766" fmla="*/ 606548 h 1001847"/>
              <a:gd name="connsiteX767" fmla="*/ 1316017 w 5487544"/>
              <a:gd name="connsiteY767" fmla="*/ 627772 h 1001847"/>
              <a:gd name="connsiteX768" fmla="*/ 1303602 w 5487544"/>
              <a:gd name="connsiteY768" fmla="*/ 617160 h 1001847"/>
              <a:gd name="connsiteX769" fmla="*/ 1278772 w 5487544"/>
              <a:gd name="connsiteY769" fmla="*/ 617160 h 1001847"/>
              <a:gd name="connsiteX770" fmla="*/ 1266356 w 5487544"/>
              <a:gd name="connsiteY770" fmla="*/ 617160 h 1001847"/>
              <a:gd name="connsiteX771" fmla="*/ 1191865 w 5487544"/>
              <a:gd name="connsiteY771" fmla="*/ 627772 h 1001847"/>
              <a:gd name="connsiteX772" fmla="*/ 1179450 w 5487544"/>
              <a:gd name="connsiteY772" fmla="*/ 606548 h 1001847"/>
              <a:gd name="connsiteX773" fmla="*/ 1154619 w 5487544"/>
              <a:gd name="connsiteY773" fmla="*/ 617160 h 1001847"/>
              <a:gd name="connsiteX774" fmla="*/ 1117373 w 5487544"/>
              <a:gd name="connsiteY774" fmla="*/ 617160 h 1001847"/>
              <a:gd name="connsiteX775" fmla="*/ 1040554 w 5487544"/>
              <a:gd name="connsiteY775" fmla="*/ 618652 h 1001847"/>
              <a:gd name="connsiteX776" fmla="*/ 1032033 w 5487544"/>
              <a:gd name="connsiteY776" fmla="*/ 618087 h 1001847"/>
              <a:gd name="connsiteX777" fmla="*/ 1038032 w 5487544"/>
              <a:gd name="connsiteY777" fmla="*/ 621637 h 1001847"/>
              <a:gd name="connsiteX778" fmla="*/ 1067712 w 5487544"/>
              <a:gd name="connsiteY778" fmla="*/ 617160 h 1001847"/>
              <a:gd name="connsiteX779" fmla="*/ 1055297 w 5487544"/>
              <a:gd name="connsiteY779" fmla="*/ 627772 h 1001847"/>
              <a:gd name="connsiteX780" fmla="*/ 993221 w 5487544"/>
              <a:gd name="connsiteY780" fmla="*/ 638384 h 1001847"/>
              <a:gd name="connsiteX781" fmla="*/ 993221 w 5487544"/>
              <a:gd name="connsiteY781" fmla="*/ 627772 h 1001847"/>
              <a:gd name="connsiteX782" fmla="*/ 893899 w 5487544"/>
              <a:gd name="connsiteY782" fmla="*/ 638384 h 1001847"/>
              <a:gd name="connsiteX783" fmla="*/ 892347 w 5487544"/>
              <a:gd name="connsiteY783" fmla="*/ 633078 h 1001847"/>
              <a:gd name="connsiteX784" fmla="*/ 889688 w 5487544"/>
              <a:gd name="connsiteY784" fmla="*/ 631780 h 1001847"/>
              <a:gd name="connsiteX785" fmla="*/ 889243 w 5487544"/>
              <a:gd name="connsiteY785" fmla="*/ 631752 h 1001847"/>
              <a:gd name="connsiteX786" fmla="*/ 881483 w 5487544"/>
              <a:gd name="connsiteY786" fmla="*/ 627772 h 1001847"/>
              <a:gd name="connsiteX787" fmla="*/ 844238 w 5487544"/>
              <a:gd name="connsiteY787" fmla="*/ 627772 h 1001847"/>
              <a:gd name="connsiteX788" fmla="*/ 869068 w 5487544"/>
              <a:gd name="connsiteY788" fmla="*/ 638384 h 1001847"/>
              <a:gd name="connsiteX789" fmla="*/ 720085 w 5487544"/>
              <a:gd name="connsiteY789" fmla="*/ 648996 h 1001847"/>
              <a:gd name="connsiteX790" fmla="*/ 732500 w 5487544"/>
              <a:gd name="connsiteY790" fmla="*/ 638384 h 1001847"/>
              <a:gd name="connsiteX791" fmla="*/ 682839 w 5487544"/>
              <a:gd name="connsiteY791" fmla="*/ 638384 h 1001847"/>
              <a:gd name="connsiteX792" fmla="*/ 695254 w 5487544"/>
              <a:gd name="connsiteY792" fmla="*/ 648996 h 1001847"/>
              <a:gd name="connsiteX793" fmla="*/ 670424 w 5487544"/>
              <a:gd name="connsiteY793" fmla="*/ 648996 h 1001847"/>
              <a:gd name="connsiteX794" fmla="*/ 670424 w 5487544"/>
              <a:gd name="connsiteY794" fmla="*/ 638384 h 1001847"/>
              <a:gd name="connsiteX795" fmla="*/ 645593 w 5487544"/>
              <a:gd name="connsiteY795" fmla="*/ 648996 h 1001847"/>
              <a:gd name="connsiteX796" fmla="*/ 620763 w 5487544"/>
              <a:gd name="connsiteY796" fmla="*/ 638384 h 1001847"/>
              <a:gd name="connsiteX797" fmla="*/ 633178 w 5487544"/>
              <a:gd name="connsiteY797" fmla="*/ 627772 h 1001847"/>
              <a:gd name="connsiteX798" fmla="*/ 558687 w 5487544"/>
              <a:gd name="connsiteY798" fmla="*/ 627772 h 1001847"/>
              <a:gd name="connsiteX799" fmla="*/ 583517 w 5487544"/>
              <a:gd name="connsiteY799" fmla="*/ 627772 h 1001847"/>
              <a:gd name="connsiteX800" fmla="*/ 658009 w 5487544"/>
              <a:gd name="connsiteY800" fmla="*/ 606548 h 1001847"/>
              <a:gd name="connsiteX801" fmla="*/ 658009 w 5487544"/>
              <a:gd name="connsiteY801" fmla="*/ 617160 h 1001847"/>
              <a:gd name="connsiteX802" fmla="*/ 682839 w 5487544"/>
              <a:gd name="connsiteY802" fmla="*/ 606548 h 1001847"/>
              <a:gd name="connsiteX803" fmla="*/ 695254 w 5487544"/>
              <a:gd name="connsiteY803" fmla="*/ 617160 h 1001847"/>
              <a:gd name="connsiteX804" fmla="*/ 720085 w 5487544"/>
              <a:gd name="connsiteY804" fmla="*/ 617160 h 1001847"/>
              <a:gd name="connsiteX805" fmla="*/ 707670 w 5487544"/>
              <a:gd name="connsiteY805" fmla="*/ 606548 h 1001847"/>
              <a:gd name="connsiteX806" fmla="*/ 794576 w 5487544"/>
              <a:gd name="connsiteY806" fmla="*/ 606548 h 1001847"/>
              <a:gd name="connsiteX807" fmla="*/ 794576 w 5487544"/>
              <a:gd name="connsiteY807" fmla="*/ 595936 h 1001847"/>
              <a:gd name="connsiteX808" fmla="*/ 819407 w 5487544"/>
              <a:gd name="connsiteY808" fmla="*/ 595936 h 1001847"/>
              <a:gd name="connsiteX809" fmla="*/ 844238 w 5487544"/>
              <a:gd name="connsiteY809" fmla="*/ 595936 h 1001847"/>
              <a:gd name="connsiteX810" fmla="*/ 856653 w 5487544"/>
              <a:gd name="connsiteY810" fmla="*/ 606548 h 1001847"/>
              <a:gd name="connsiteX811" fmla="*/ 856653 w 5487544"/>
              <a:gd name="connsiteY811" fmla="*/ 595936 h 1001847"/>
              <a:gd name="connsiteX812" fmla="*/ 869068 w 5487544"/>
              <a:gd name="connsiteY812" fmla="*/ 585324 h 1001847"/>
              <a:gd name="connsiteX813" fmla="*/ 881483 w 5487544"/>
              <a:gd name="connsiteY813" fmla="*/ 595936 h 1001847"/>
              <a:gd name="connsiteX814" fmla="*/ 881483 w 5487544"/>
              <a:gd name="connsiteY814" fmla="*/ 585324 h 1001847"/>
              <a:gd name="connsiteX815" fmla="*/ 1030466 w 5487544"/>
              <a:gd name="connsiteY815" fmla="*/ 585324 h 1001847"/>
              <a:gd name="connsiteX816" fmla="*/ 1018051 w 5487544"/>
              <a:gd name="connsiteY816" fmla="*/ 595936 h 1001847"/>
              <a:gd name="connsiteX817" fmla="*/ 1104958 w 5487544"/>
              <a:gd name="connsiteY817" fmla="*/ 585324 h 1001847"/>
              <a:gd name="connsiteX818" fmla="*/ 1229110 w 5487544"/>
              <a:gd name="connsiteY818" fmla="*/ 585324 h 1001847"/>
              <a:gd name="connsiteX819" fmla="*/ 1229110 w 5487544"/>
              <a:gd name="connsiteY819" fmla="*/ 574712 h 1001847"/>
              <a:gd name="connsiteX820" fmla="*/ 1216695 w 5487544"/>
              <a:gd name="connsiteY820" fmla="*/ 564100 h 1001847"/>
              <a:gd name="connsiteX821" fmla="*/ 1191865 w 5487544"/>
              <a:gd name="connsiteY821" fmla="*/ 574712 h 1001847"/>
              <a:gd name="connsiteX822" fmla="*/ 1179450 w 5487544"/>
              <a:gd name="connsiteY822" fmla="*/ 564100 h 1001847"/>
              <a:gd name="connsiteX823" fmla="*/ 1216695 w 5487544"/>
              <a:gd name="connsiteY823" fmla="*/ 564100 h 1001847"/>
              <a:gd name="connsiteX824" fmla="*/ 1216695 w 5487544"/>
              <a:gd name="connsiteY824" fmla="*/ 553488 h 1001847"/>
              <a:gd name="connsiteX825" fmla="*/ 1129788 w 5487544"/>
              <a:gd name="connsiteY825" fmla="*/ 553488 h 1001847"/>
              <a:gd name="connsiteX826" fmla="*/ 1129788 w 5487544"/>
              <a:gd name="connsiteY826" fmla="*/ 564100 h 1001847"/>
              <a:gd name="connsiteX827" fmla="*/ 1117373 w 5487544"/>
              <a:gd name="connsiteY827" fmla="*/ 564100 h 1001847"/>
              <a:gd name="connsiteX828" fmla="*/ 1179450 w 5487544"/>
              <a:gd name="connsiteY828" fmla="*/ 542876 h 1001847"/>
              <a:gd name="connsiteX829" fmla="*/ 1154619 w 5487544"/>
              <a:gd name="connsiteY829" fmla="*/ 532264 h 1001847"/>
              <a:gd name="connsiteX830" fmla="*/ 1117373 w 5487544"/>
              <a:gd name="connsiteY830" fmla="*/ 542876 h 1001847"/>
              <a:gd name="connsiteX831" fmla="*/ 1117373 w 5487544"/>
              <a:gd name="connsiteY831" fmla="*/ 532264 h 1001847"/>
              <a:gd name="connsiteX832" fmla="*/ 1179450 w 5487544"/>
              <a:gd name="connsiteY832" fmla="*/ 521652 h 1001847"/>
              <a:gd name="connsiteX833" fmla="*/ 1269460 w 5487544"/>
              <a:gd name="connsiteY833" fmla="*/ 521652 h 1001847"/>
              <a:gd name="connsiteX834" fmla="*/ 1353263 w 5487544"/>
              <a:gd name="connsiteY834" fmla="*/ 521652 h 1001847"/>
              <a:gd name="connsiteX835" fmla="*/ 1378094 w 5487544"/>
              <a:gd name="connsiteY835" fmla="*/ 521652 h 1001847"/>
              <a:gd name="connsiteX836" fmla="*/ 1390509 w 5487544"/>
              <a:gd name="connsiteY836" fmla="*/ 532264 h 1001847"/>
              <a:gd name="connsiteX837" fmla="*/ 1390509 w 5487544"/>
              <a:gd name="connsiteY837" fmla="*/ 521652 h 1001847"/>
              <a:gd name="connsiteX838" fmla="*/ 1395941 w 5487544"/>
              <a:gd name="connsiteY838" fmla="*/ 518833 h 1001847"/>
              <a:gd name="connsiteX839" fmla="*/ 1488861 w 5487544"/>
              <a:gd name="connsiteY839" fmla="*/ 517175 h 1001847"/>
              <a:gd name="connsiteX840" fmla="*/ 1539492 w 5487544"/>
              <a:gd name="connsiteY840" fmla="*/ 521652 h 1001847"/>
              <a:gd name="connsiteX841" fmla="*/ 1539492 w 5487544"/>
              <a:gd name="connsiteY841" fmla="*/ 532264 h 1001847"/>
              <a:gd name="connsiteX842" fmla="*/ 1527077 w 5487544"/>
              <a:gd name="connsiteY842" fmla="*/ 532264 h 1001847"/>
              <a:gd name="connsiteX843" fmla="*/ 1539492 w 5487544"/>
              <a:gd name="connsiteY843" fmla="*/ 532264 h 1001847"/>
              <a:gd name="connsiteX844" fmla="*/ 1539492 w 5487544"/>
              <a:gd name="connsiteY844" fmla="*/ 521652 h 1001847"/>
              <a:gd name="connsiteX845" fmla="*/ 1477416 w 5487544"/>
              <a:gd name="connsiteY845" fmla="*/ 521652 h 1001847"/>
              <a:gd name="connsiteX846" fmla="*/ 1488861 w 5487544"/>
              <a:gd name="connsiteY846" fmla="*/ 517175 h 1001847"/>
              <a:gd name="connsiteX847" fmla="*/ 799269 w 5487544"/>
              <a:gd name="connsiteY847" fmla="*/ 509669 h 1001847"/>
              <a:gd name="connsiteX848" fmla="*/ 782161 w 5487544"/>
              <a:gd name="connsiteY848" fmla="*/ 511040 h 1001847"/>
              <a:gd name="connsiteX849" fmla="*/ 799232 w 5487544"/>
              <a:gd name="connsiteY849" fmla="*/ 509713 h 1001847"/>
              <a:gd name="connsiteX850" fmla="*/ 658009 w 5487544"/>
              <a:gd name="connsiteY850" fmla="*/ 500428 h 1001847"/>
              <a:gd name="connsiteX851" fmla="*/ 646212 w 5487544"/>
              <a:gd name="connsiteY851" fmla="*/ 504461 h 1001847"/>
              <a:gd name="connsiteX852" fmla="*/ 651801 w 5487544"/>
              <a:gd name="connsiteY852" fmla="*/ 504407 h 1001847"/>
              <a:gd name="connsiteX853" fmla="*/ 659577 w 5487544"/>
              <a:gd name="connsiteY853" fmla="*/ 504114 h 1001847"/>
              <a:gd name="connsiteX854" fmla="*/ 744916 w 5487544"/>
              <a:gd name="connsiteY854" fmla="*/ 500428 h 1001847"/>
              <a:gd name="connsiteX855" fmla="*/ 742703 w 5487544"/>
              <a:gd name="connsiteY855" fmla="*/ 500979 h 1001847"/>
              <a:gd name="connsiteX856" fmla="*/ 744916 w 5487544"/>
              <a:gd name="connsiteY856" fmla="*/ 500896 h 1001847"/>
              <a:gd name="connsiteX857" fmla="*/ 757331 w 5487544"/>
              <a:gd name="connsiteY857" fmla="*/ 500428 h 1001847"/>
              <a:gd name="connsiteX858" fmla="*/ 744916 w 5487544"/>
              <a:gd name="connsiteY858" fmla="*/ 500896 h 1001847"/>
              <a:gd name="connsiteX859" fmla="*/ 744916 w 5487544"/>
              <a:gd name="connsiteY859" fmla="*/ 509713 h 1001847"/>
              <a:gd name="connsiteX860" fmla="*/ 744916 w 5487544"/>
              <a:gd name="connsiteY860" fmla="*/ 511040 h 1001847"/>
              <a:gd name="connsiteX861" fmla="*/ 757331 w 5487544"/>
              <a:gd name="connsiteY861" fmla="*/ 500428 h 1001847"/>
              <a:gd name="connsiteX862" fmla="*/ 1193417 w 5487544"/>
              <a:gd name="connsiteY862" fmla="*/ 492469 h 1001847"/>
              <a:gd name="connsiteX863" fmla="*/ 1229110 w 5487544"/>
              <a:gd name="connsiteY863" fmla="*/ 500428 h 1001847"/>
              <a:gd name="connsiteX864" fmla="*/ 1167034 w 5487544"/>
              <a:gd name="connsiteY864" fmla="*/ 500428 h 1001847"/>
              <a:gd name="connsiteX865" fmla="*/ 1193417 w 5487544"/>
              <a:gd name="connsiteY865" fmla="*/ 492469 h 1001847"/>
              <a:gd name="connsiteX866" fmla="*/ 434534 w 5487544"/>
              <a:gd name="connsiteY866" fmla="*/ 489816 h 1001847"/>
              <a:gd name="connsiteX867" fmla="*/ 451799 w 5487544"/>
              <a:gd name="connsiteY867" fmla="*/ 492634 h 1001847"/>
              <a:gd name="connsiteX868" fmla="*/ 455123 w 5487544"/>
              <a:gd name="connsiteY868" fmla="*/ 492138 h 1001847"/>
              <a:gd name="connsiteX869" fmla="*/ 5358348 w 5487544"/>
              <a:gd name="connsiteY869" fmla="*/ 475058 h 1001847"/>
              <a:gd name="connsiteX870" fmla="*/ 5375807 w 5487544"/>
              <a:gd name="connsiteY870" fmla="*/ 500428 h 1001847"/>
              <a:gd name="connsiteX871" fmla="*/ 5350976 w 5487544"/>
              <a:gd name="connsiteY871" fmla="*/ 511040 h 1001847"/>
              <a:gd name="connsiteX872" fmla="*/ 5350976 w 5487544"/>
              <a:gd name="connsiteY872" fmla="*/ 479204 h 1001847"/>
              <a:gd name="connsiteX873" fmla="*/ 5358348 w 5487544"/>
              <a:gd name="connsiteY873" fmla="*/ 475058 h 1001847"/>
              <a:gd name="connsiteX874" fmla="*/ 635118 w 5487544"/>
              <a:gd name="connsiteY874" fmla="*/ 474727 h 1001847"/>
              <a:gd name="connsiteX875" fmla="*/ 634947 w 5487544"/>
              <a:gd name="connsiteY875" fmla="*/ 475121 h 1001847"/>
              <a:gd name="connsiteX876" fmla="*/ 637316 w 5487544"/>
              <a:gd name="connsiteY876" fmla="*/ 474983 h 1001847"/>
              <a:gd name="connsiteX877" fmla="*/ 641713 w 5487544"/>
              <a:gd name="connsiteY877" fmla="*/ 474727 h 1001847"/>
              <a:gd name="connsiteX878" fmla="*/ 637316 w 5487544"/>
              <a:gd name="connsiteY878" fmla="*/ 474983 h 1001847"/>
              <a:gd name="connsiteX879" fmla="*/ 639386 w 5487544"/>
              <a:gd name="connsiteY879" fmla="*/ 475224 h 1001847"/>
              <a:gd name="connsiteX880" fmla="*/ 645593 w 5487544"/>
              <a:gd name="connsiteY880" fmla="*/ 479204 h 1001847"/>
              <a:gd name="connsiteX881" fmla="*/ 641713 w 5487544"/>
              <a:gd name="connsiteY881" fmla="*/ 474727 h 1001847"/>
              <a:gd name="connsiteX882" fmla="*/ 633178 w 5487544"/>
              <a:gd name="connsiteY882" fmla="*/ 457979 h 1001847"/>
              <a:gd name="connsiteX883" fmla="*/ 595932 w 5487544"/>
              <a:gd name="connsiteY883" fmla="*/ 457979 h 1001847"/>
              <a:gd name="connsiteX884" fmla="*/ 633178 w 5487544"/>
              <a:gd name="connsiteY884" fmla="*/ 457979 h 1001847"/>
              <a:gd name="connsiteX885" fmla="*/ 1092155 w 5487544"/>
              <a:gd name="connsiteY885" fmla="*/ 453668 h 1001847"/>
              <a:gd name="connsiteX886" fmla="*/ 1104958 w 5487544"/>
              <a:gd name="connsiteY886" fmla="*/ 457979 h 1001847"/>
              <a:gd name="connsiteX887" fmla="*/ 1067712 w 5487544"/>
              <a:gd name="connsiteY887" fmla="*/ 468591 h 1001847"/>
              <a:gd name="connsiteX888" fmla="*/ 1092155 w 5487544"/>
              <a:gd name="connsiteY888" fmla="*/ 453668 h 1001847"/>
              <a:gd name="connsiteX889" fmla="*/ 1524167 w 5487544"/>
              <a:gd name="connsiteY889" fmla="*/ 449026 h 1001847"/>
              <a:gd name="connsiteX890" fmla="*/ 1539492 w 5487544"/>
              <a:gd name="connsiteY890" fmla="*/ 457979 h 1001847"/>
              <a:gd name="connsiteX891" fmla="*/ 1452585 w 5487544"/>
              <a:gd name="connsiteY891" fmla="*/ 457979 h 1001847"/>
              <a:gd name="connsiteX892" fmla="*/ 1524167 w 5487544"/>
              <a:gd name="connsiteY892" fmla="*/ 449026 h 1001847"/>
              <a:gd name="connsiteX893" fmla="*/ 422119 w 5487544"/>
              <a:gd name="connsiteY893" fmla="*/ 447367 h 1001847"/>
              <a:gd name="connsiteX894" fmla="*/ 423544 w 5487544"/>
              <a:gd name="connsiteY894" fmla="*/ 450655 h 1001847"/>
              <a:gd name="connsiteX895" fmla="*/ 432631 w 5487544"/>
              <a:gd name="connsiteY895" fmla="*/ 447937 h 1001847"/>
              <a:gd name="connsiteX896" fmla="*/ 434534 w 5487544"/>
              <a:gd name="connsiteY896" fmla="*/ 447367 h 1001847"/>
              <a:gd name="connsiteX897" fmla="*/ 432631 w 5487544"/>
              <a:gd name="connsiteY897" fmla="*/ 447937 h 1001847"/>
              <a:gd name="connsiteX898" fmla="*/ 433567 w 5487544"/>
              <a:gd name="connsiteY898" fmla="*/ 447988 h 1001847"/>
              <a:gd name="connsiteX899" fmla="*/ 955975 w 5487544"/>
              <a:gd name="connsiteY899" fmla="*/ 447367 h 1001847"/>
              <a:gd name="connsiteX900" fmla="*/ 943560 w 5487544"/>
              <a:gd name="connsiteY900" fmla="*/ 457979 h 1001847"/>
              <a:gd name="connsiteX901" fmla="*/ 955975 w 5487544"/>
              <a:gd name="connsiteY901" fmla="*/ 447367 h 1001847"/>
              <a:gd name="connsiteX902" fmla="*/ 1055297 w 5487544"/>
              <a:gd name="connsiteY902" fmla="*/ 447367 h 1001847"/>
              <a:gd name="connsiteX903" fmla="*/ 1042882 w 5487544"/>
              <a:gd name="connsiteY903" fmla="*/ 457979 h 1001847"/>
              <a:gd name="connsiteX904" fmla="*/ 955975 w 5487544"/>
              <a:gd name="connsiteY904" fmla="*/ 457979 h 1001847"/>
              <a:gd name="connsiteX905" fmla="*/ 993221 w 5487544"/>
              <a:gd name="connsiteY905" fmla="*/ 457979 h 1001847"/>
              <a:gd name="connsiteX906" fmla="*/ 1055297 w 5487544"/>
              <a:gd name="connsiteY906" fmla="*/ 447367 h 1001847"/>
              <a:gd name="connsiteX907" fmla="*/ 460917 w 5487544"/>
              <a:gd name="connsiteY907" fmla="*/ 433605 h 1001847"/>
              <a:gd name="connsiteX908" fmla="*/ 434534 w 5487544"/>
              <a:gd name="connsiteY908" fmla="*/ 436755 h 1001847"/>
              <a:gd name="connsiteX909" fmla="*/ 465629 w 5487544"/>
              <a:gd name="connsiteY909" fmla="*/ 433846 h 1001847"/>
              <a:gd name="connsiteX910" fmla="*/ 990117 w 5487544"/>
              <a:gd name="connsiteY910" fmla="*/ 432278 h 1001847"/>
              <a:gd name="connsiteX911" fmla="*/ 1018051 w 5487544"/>
              <a:gd name="connsiteY911" fmla="*/ 436755 h 1001847"/>
              <a:gd name="connsiteX912" fmla="*/ 980805 w 5487544"/>
              <a:gd name="connsiteY912" fmla="*/ 436755 h 1001847"/>
              <a:gd name="connsiteX913" fmla="*/ 990117 w 5487544"/>
              <a:gd name="connsiteY913" fmla="*/ 432278 h 1001847"/>
              <a:gd name="connsiteX914" fmla="*/ 1477416 w 5487544"/>
              <a:gd name="connsiteY914" fmla="*/ 415531 h 1001847"/>
              <a:gd name="connsiteX915" fmla="*/ 1502246 w 5487544"/>
              <a:gd name="connsiteY915" fmla="*/ 426143 h 1001847"/>
              <a:gd name="connsiteX916" fmla="*/ 1465000 w 5487544"/>
              <a:gd name="connsiteY916" fmla="*/ 426143 h 1001847"/>
              <a:gd name="connsiteX917" fmla="*/ 1477416 w 5487544"/>
              <a:gd name="connsiteY917" fmla="*/ 415531 h 1001847"/>
              <a:gd name="connsiteX918" fmla="*/ 645593 w 5487544"/>
              <a:gd name="connsiteY918" fmla="*/ 404919 h 1001847"/>
              <a:gd name="connsiteX919" fmla="*/ 601521 w 5487544"/>
              <a:gd name="connsiteY919" fmla="*/ 408915 h 1001847"/>
              <a:gd name="connsiteX920" fmla="*/ 602140 w 5487544"/>
              <a:gd name="connsiteY920" fmla="*/ 408899 h 1001847"/>
              <a:gd name="connsiteX921" fmla="*/ 645593 w 5487544"/>
              <a:gd name="connsiteY921" fmla="*/ 404919 h 1001847"/>
              <a:gd name="connsiteX922" fmla="*/ 1191865 w 5487544"/>
              <a:gd name="connsiteY922" fmla="*/ 404919 h 1001847"/>
              <a:gd name="connsiteX923" fmla="*/ 1142204 w 5487544"/>
              <a:gd name="connsiteY923" fmla="*/ 404919 h 1001847"/>
              <a:gd name="connsiteX924" fmla="*/ 1191865 w 5487544"/>
              <a:gd name="connsiteY924" fmla="*/ 404919 h 1001847"/>
              <a:gd name="connsiteX925" fmla="*/ 1427755 w 5487544"/>
              <a:gd name="connsiteY925" fmla="*/ 404919 h 1001847"/>
              <a:gd name="connsiteX926" fmla="*/ 1340848 w 5487544"/>
              <a:gd name="connsiteY926" fmla="*/ 415531 h 1001847"/>
              <a:gd name="connsiteX927" fmla="*/ 1452585 w 5487544"/>
              <a:gd name="connsiteY927" fmla="*/ 426143 h 1001847"/>
              <a:gd name="connsiteX928" fmla="*/ 1291187 w 5487544"/>
              <a:gd name="connsiteY928" fmla="*/ 447367 h 1001847"/>
              <a:gd name="connsiteX929" fmla="*/ 1291187 w 5487544"/>
              <a:gd name="connsiteY929" fmla="*/ 436755 h 1001847"/>
              <a:gd name="connsiteX930" fmla="*/ 1266356 w 5487544"/>
              <a:gd name="connsiteY930" fmla="*/ 436755 h 1001847"/>
              <a:gd name="connsiteX931" fmla="*/ 1080128 w 5487544"/>
              <a:gd name="connsiteY931" fmla="*/ 436755 h 1001847"/>
              <a:gd name="connsiteX932" fmla="*/ 1067712 w 5487544"/>
              <a:gd name="connsiteY932" fmla="*/ 447367 h 1001847"/>
              <a:gd name="connsiteX933" fmla="*/ 1055297 w 5487544"/>
              <a:gd name="connsiteY933" fmla="*/ 436755 h 1001847"/>
              <a:gd name="connsiteX934" fmla="*/ 1179450 w 5487544"/>
              <a:gd name="connsiteY934" fmla="*/ 426143 h 1001847"/>
              <a:gd name="connsiteX935" fmla="*/ 1167034 w 5487544"/>
              <a:gd name="connsiteY935" fmla="*/ 415531 h 1001847"/>
              <a:gd name="connsiteX936" fmla="*/ 1427755 w 5487544"/>
              <a:gd name="connsiteY936" fmla="*/ 404919 h 1001847"/>
              <a:gd name="connsiteX937" fmla="*/ 586621 w 5487544"/>
              <a:gd name="connsiteY937" fmla="*/ 400442 h 1001847"/>
              <a:gd name="connsiteX938" fmla="*/ 580413 w 5487544"/>
              <a:gd name="connsiteY938" fmla="*/ 400940 h 1001847"/>
              <a:gd name="connsiteX939" fmla="*/ 571427 w 5487544"/>
              <a:gd name="connsiteY939" fmla="*/ 402586 h 1001847"/>
              <a:gd name="connsiteX940" fmla="*/ 583517 w 5487544"/>
              <a:gd name="connsiteY940" fmla="*/ 404919 h 1001847"/>
              <a:gd name="connsiteX941" fmla="*/ 586621 w 5487544"/>
              <a:gd name="connsiteY941" fmla="*/ 400442 h 1001847"/>
              <a:gd name="connsiteX942" fmla="*/ 1480714 w 5487544"/>
              <a:gd name="connsiteY942" fmla="*/ 400442 h 1001847"/>
              <a:gd name="connsiteX943" fmla="*/ 1489831 w 5487544"/>
              <a:gd name="connsiteY943" fmla="*/ 404919 h 1001847"/>
              <a:gd name="connsiteX944" fmla="*/ 1465000 w 5487544"/>
              <a:gd name="connsiteY944" fmla="*/ 404919 h 1001847"/>
              <a:gd name="connsiteX945" fmla="*/ 1480714 w 5487544"/>
              <a:gd name="connsiteY945" fmla="*/ 400442 h 1001847"/>
              <a:gd name="connsiteX946" fmla="*/ 496610 w 5487544"/>
              <a:gd name="connsiteY946" fmla="*/ 394307 h 1001847"/>
              <a:gd name="connsiteX947" fmla="*/ 509026 w 5487544"/>
              <a:gd name="connsiteY947" fmla="*/ 404919 h 1001847"/>
              <a:gd name="connsiteX948" fmla="*/ 521441 w 5487544"/>
              <a:gd name="connsiteY948" fmla="*/ 404919 h 1001847"/>
              <a:gd name="connsiteX949" fmla="*/ 509026 w 5487544"/>
              <a:gd name="connsiteY949" fmla="*/ 404919 h 1001847"/>
              <a:gd name="connsiteX950" fmla="*/ 484195 w 5487544"/>
              <a:gd name="connsiteY950" fmla="*/ 404919 h 1001847"/>
              <a:gd name="connsiteX951" fmla="*/ 509025 w 5487544"/>
              <a:gd name="connsiteY951" fmla="*/ 408899 h 1001847"/>
              <a:gd name="connsiteX952" fmla="*/ 521027 w 5487544"/>
              <a:gd name="connsiteY952" fmla="*/ 409338 h 1001847"/>
              <a:gd name="connsiteX953" fmla="*/ 533856 w 5487544"/>
              <a:gd name="connsiteY953" fmla="*/ 404919 h 1001847"/>
              <a:gd name="connsiteX954" fmla="*/ 522605 w 5487544"/>
              <a:gd name="connsiteY954" fmla="*/ 409396 h 1001847"/>
              <a:gd name="connsiteX955" fmla="*/ 521027 w 5487544"/>
              <a:gd name="connsiteY955" fmla="*/ 409338 h 1001847"/>
              <a:gd name="connsiteX956" fmla="*/ 520859 w 5487544"/>
              <a:gd name="connsiteY956" fmla="*/ 409396 h 1001847"/>
              <a:gd name="connsiteX957" fmla="*/ 484195 w 5487544"/>
              <a:gd name="connsiteY957" fmla="*/ 404919 h 1001847"/>
              <a:gd name="connsiteX958" fmla="*/ 422119 w 5487544"/>
              <a:gd name="connsiteY958" fmla="*/ 415531 h 1001847"/>
              <a:gd name="connsiteX959" fmla="*/ 543168 w 5487544"/>
              <a:gd name="connsiteY959" fmla="*/ 414205 h 1001847"/>
              <a:gd name="connsiteX960" fmla="*/ 601521 w 5487544"/>
              <a:gd name="connsiteY960" fmla="*/ 408915 h 1001847"/>
              <a:gd name="connsiteX961" fmla="*/ 582741 w 5487544"/>
              <a:gd name="connsiteY961" fmla="*/ 409396 h 1001847"/>
              <a:gd name="connsiteX962" fmla="*/ 558687 w 5487544"/>
              <a:gd name="connsiteY962" fmla="*/ 404919 h 1001847"/>
              <a:gd name="connsiteX963" fmla="*/ 571427 w 5487544"/>
              <a:gd name="connsiteY963" fmla="*/ 402586 h 1001847"/>
              <a:gd name="connsiteX964" fmla="*/ 535408 w 5487544"/>
              <a:gd name="connsiteY964" fmla="*/ 395634 h 1001847"/>
              <a:gd name="connsiteX965" fmla="*/ 496610 w 5487544"/>
              <a:gd name="connsiteY965" fmla="*/ 394307 h 1001847"/>
              <a:gd name="connsiteX966" fmla="*/ 1638814 w 5487544"/>
              <a:gd name="connsiteY966" fmla="*/ 394307 h 1001847"/>
              <a:gd name="connsiteX967" fmla="*/ 1564322 w 5487544"/>
              <a:gd name="connsiteY967" fmla="*/ 404919 h 1001847"/>
              <a:gd name="connsiteX968" fmla="*/ 1539492 w 5487544"/>
              <a:gd name="connsiteY968" fmla="*/ 404919 h 1001847"/>
              <a:gd name="connsiteX969" fmla="*/ 1564322 w 5487544"/>
              <a:gd name="connsiteY969" fmla="*/ 404919 h 1001847"/>
              <a:gd name="connsiteX970" fmla="*/ 1638814 w 5487544"/>
              <a:gd name="connsiteY970" fmla="*/ 394307 h 1001847"/>
              <a:gd name="connsiteX971" fmla="*/ 483287 w 5487544"/>
              <a:gd name="connsiteY971" fmla="*/ 392608 h 1001847"/>
              <a:gd name="connsiteX972" fmla="*/ 477987 w 5487544"/>
              <a:gd name="connsiteY972" fmla="*/ 394307 h 1001847"/>
              <a:gd name="connsiteX973" fmla="*/ 459365 w 5487544"/>
              <a:gd name="connsiteY973" fmla="*/ 394307 h 1001847"/>
              <a:gd name="connsiteX974" fmla="*/ 459365 w 5487544"/>
              <a:gd name="connsiteY974" fmla="*/ 404919 h 1001847"/>
              <a:gd name="connsiteX975" fmla="*/ 484195 w 5487544"/>
              <a:gd name="connsiteY975" fmla="*/ 404919 h 1001847"/>
              <a:gd name="connsiteX976" fmla="*/ 496610 w 5487544"/>
              <a:gd name="connsiteY976" fmla="*/ 394307 h 1001847"/>
              <a:gd name="connsiteX977" fmla="*/ 1781589 w 5487544"/>
              <a:gd name="connsiteY977" fmla="*/ 386348 h 1001847"/>
              <a:gd name="connsiteX978" fmla="*/ 1849873 w 5487544"/>
              <a:gd name="connsiteY978" fmla="*/ 394307 h 1001847"/>
              <a:gd name="connsiteX979" fmla="*/ 1713306 w 5487544"/>
              <a:gd name="connsiteY979" fmla="*/ 394307 h 1001847"/>
              <a:gd name="connsiteX980" fmla="*/ 1781589 w 5487544"/>
              <a:gd name="connsiteY980" fmla="*/ 386348 h 1001847"/>
              <a:gd name="connsiteX981" fmla="*/ 1204280 w 5487544"/>
              <a:gd name="connsiteY981" fmla="*/ 383695 h 1001847"/>
              <a:gd name="connsiteX982" fmla="*/ 1167034 w 5487544"/>
              <a:gd name="connsiteY982" fmla="*/ 394307 h 1001847"/>
              <a:gd name="connsiteX983" fmla="*/ 1204280 w 5487544"/>
              <a:gd name="connsiteY983" fmla="*/ 383695 h 1001847"/>
              <a:gd name="connsiteX984" fmla="*/ 1527077 w 5487544"/>
              <a:gd name="connsiteY984" fmla="*/ 383695 h 1001847"/>
              <a:gd name="connsiteX985" fmla="*/ 1229110 w 5487544"/>
              <a:gd name="connsiteY985" fmla="*/ 404919 h 1001847"/>
              <a:gd name="connsiteX986" fmla="*/ 1527077 w 5487544"/>
              <a:gd name="connsiteY986" fmla="*/ 383695 h 1001847"/>
              <a:gd name="connsiteX987" fmla="*/ 1613984 w 5487544"/>
              <a:gd name="connsiteY987" fmla="*/ 383695 h 1001847"/>
              <a:gd name="connsiteX988" fmla="*/ 1589153 w 5487544"/>
              <a:gd name="connsiteY988" fmla="*/ 394307 h 1001847"/>
              <a:gd name="connsiteX989" fmla="*/ 1613984 w 5487544"/>
              <a:gd name="connsiteY989" fmla="*/ 383695 h 1001847"/>
              <a:gd name="connsiteX990" fmla="*/ 482061 w 5487544"/>
              <a:gd name="connsiteY990" fmla="*/ 379218 h 1001847"/>
              <a:gd name="connsiteX991" fmla="*/ 484195 w 5487544"/>
              <a:gd name="connsiteY991" fmla="*/ 383695 h 1001847"/>
              <a:gd name="connsiteX992" fmla="*/ 459365 w 5487544"/>
              <a:gd name="connsiteY992" fmla="*/ 383695 h 1001847"/>
              <a:gd name="connsiteX993" fmla="*/ 482061 w 5487544"/>
              <a:gd name="connsiteY993" fmla="*/ 379218 h 1001847"/>
              <a:gd name="connsiteX994" fmla="*/ 1222709 w 5487544"/>
              <a:gd name="connsiteY994" fmla="*/ 379218 h 1001847"/>
              <a:gd name="connsiteX995" fmla="*/ 1266356 w 5487544"/>
              <a:gd name="connsiteY995" fmla="*/ 383695 h 1001847"/>
              <a:gd name="connsiteX996" fmla="*/ 1216695 w 5487544"/>
              <a:gd name="connsiteY996" fmla="*/ 383695 h 1001847"/>
              <a:gd name="connsiteX997" fmla="*/ 1222709 w 5487544"/>
              <a:gd name="connsiteY997" fmla="*/ 379218 h 1001847"/>
              <a:gd name="connsiteX998" fmla="*/ 1300498 w 5487544"/>
              <a:gd name="connsiteY998" fmla="*/ 379218 h 1001847"/>
              <a:gd name="connsiteX999" fmla="*/ 1328433 w 5487544"/>
              <a:gd name="connsiteY999" fmla="*/ 383695 h 1001847"/>
              <a:gd name="connsiteX1000" fmla="*/ 1291187 w 5487544"/>
              <a:gd name="connsiteY1000" fmla="*/ 383695 h 1001847"/>
              <a:gd name="connsiteX1001" fmla="*/ 1300498 w 5487544"/>
              <a:gd name="connsiteY1001" fmla="*/ 379218 h 1001847"/>
              <a:gd name="connsiteX1002" fmla="*/ 1092543 w 5487544"/>
              <a:gd name="connsiteY1002" fmla="*/ 373083 h 1001847"/>
              <a:gd name="connsiteX1003" fmla="*/ 1055297 w 5487544"/>
              <a:gd name="connsiteY1003" fmla="*/ 383695 h 1001847"/>
              <a:gd name="connsiteX1004" fmla="*/ 1092543 w 5487544"/>
              <a:gd name="connsiteY1004" fmla="*/ 373083 h 1001847"/>
              <a:gd name="connsiteX1005" fmla="*/ 1465000 w 5487544"/>
              <a:gd name="connsiteY1005" fmla="*/ 373083 h 1001847"/>
              <a:gd name="connsiteX1006" fmla="*/ 1415339 w 5487544"/>
              <a:gd name="connsiteY1006" fmla="*/ 373083 h 1001847"/>
              <a:gd name="connsiteX1007" fmla="*/ 1465000 w 5487544"/>
              <a:gd name="connsiteY1007" fmla="*/ 373083 h 1001847"/>
              <a:gd name="connsiteX1008" fmla="*/ 526044 w 5487544"/>
              <a:gd name="connsiteY1008" fmla="*/ 370579 h 1001847"/>
              <a:gd name="connsiteX1009" fmla="*/ 521441 w 5487544"/>
              <a:gd name="connsiteY1009" fmla="*/ 373083 h 1001847"/>
              <a:gd name="connsiteX1010" fmla="*/ 527235 w 5487544"/>
              <a:gd name="connsiteY1010" fmla="*/ 370961 h 1001847"/>
              <a:gd name="connsiteX1011" fmla="*/ 1218247 w 5487544"/>
              <a:gd name="connsiteY1011" fmla="*/ 370430 h 1001847"/>
              <a:gd name="connsiteX1012" fmla="*/ 1253941 w 5487544"/>
              <a:gd name="connsiteY1012" fmla="*/ 373083 h 1001847"/>
              <a:gd name="connsiteX1013" fmla="*/ 1191865 w 5487544"/>
              <a:gd name="connsiteY1013" fmla="*/ 383695 h 1001847"/>
              <a:gd name="connsiteX1014" fmla="*/ 1218247 w 5487544"/>
              <a:gd name="connsiteY1014" fmla="*/ 370430 h 1001847"/>
              <a:gd name="connsiteX1015" fmla="*/ 594986 w 5487544"/>
              <a:gd name="connsiteY1015" fmla="*/ 370037 h 1001847"/>
              <a:gd name="connsiteX1016" fmla="*/ 595932 w 5487544"/>
              <a:gd name="connsiteY1016" fmla="*/ 373083 h 1001847"/>
              <a:gd name="connsiteX1017" fmla="*/ 597834 w 5487544"/>
              <a:gd name="connsiteY1017" fmla="*/ 370687 h 1001847"/>
              <a:gd name="connsiteX1018" fmla="*/ 533662 w 5487544"/>
              <a:gd name="connsiteY1018" fmla="*/ 368606 h 1001847"/>
              <a:gd name="connsiteX1019" fmla="*/ 532304 w 5487544"/>
              <a:gd name="connsiteY1019" fmla="*/ 369104 h 1001847"/>
              <a:gd name="connsiteX1020" fmla="*/ 527235 w 5487544"/>
              <a:gd name="connsiteY1020" fmla="*/ 370961 h 1001847"/>
              <a:gd name="connsiteX1021" fmla="*/ 533856 w 5487544"/>
              <a:gd name="connsiteY1021" fmla="*/ 373083 h 1001847"/>
              <a:gd name="connsiteX1022" fmla="*/ 533662 w 5487544"/>
              <a:gd name="connsiteY1022" fmla="*/ 368606 h 1001847"/>
              <a:gd name="connsiteX1023" fmla="*/ 693120 w 5487544"/>
              <a:gd name="connsiteY1023" fmla="*/ 368606 h 1001847"/>
              <a:gd name="connsiteX1024" fmla="*/ 695254 w 5487544"/>
              <a:gd name="connsiteY1024" fmla="*/ 373083 h 1001847"/>
              <a:gd name="connsiteX1025" fmla="*/ 670424 w 5487544"/>
              <a:gd name="connsiteY1025" fmla="*/ 373083 h 1001847"/>
              <a:gd name="connsiteX1026" fmla="*/ 633178 w 5487544"/>
              <a:gd name="connsiteY1026" fmla="*/ 373083 h 1001847"/>
              <a:gd name="connsiteX1027" fmla="*/ 670424 w 5487544"/>
              <a:gd name="connsiteY1027" fmla="*/ 373083 h 1001847"/>
              <a:gd name="connsiteX1028" fmla="*/ 693120 w 5487544"/>
              <a:gd name="connsiteY1028" fmla="*/ 368606 h 1001847"/>
              <a:gd name="connsiteX1029" fmla="*/ 1713306 w 5487544"/>
              <a:gd name="connsiteY1029" fmla="*/ 362471 h 1001847"/>
              <a:gd name="connsiteX1030" fmla="*/ 1527077 w 5487544"/>
              <a:gd name="connsiteY1030" fmla="*/ 373083 h 1001847"/>
              <a:gd name="connsiteX1031" fmla="*/ 1477416 w 5487544"/>
              <a:gd name="connsiteY1031" fmla="*/ 373083 h 1001847"/>
              <a:gd name="connsiteX1032" fmla="*/ 1713306 w 5487544"/>
              <a:gd name="connsiteY1032" fmla="*/ 362471 h 1001847"/>
              <a:gd name="connsiteX1033" fmla="*/ 1379063 w 5487544"/>
              <a:gd name="connsiteY1033" fmla="*/ 357994 h 1001847"/>
              <a:gd name="connsiteX1034" fmla="*/ 1402924 w 5487544"/>
              <a:gd name="connsiteY1034" fmla="*/ 362471 h 1001847"/>
              <a:gd name="connsiteX1035" fmla="*/ 1328433 w 5487544"/>
              <a:gd name="connsiteY1035" fmla="*/ 362471 h 1001847"/>
              <a:gd name="connsiteX1036" fmla="*/ 1379063 w 5487544"/>
              <a:gd name="connsiteY1036" fmla="*/ 357994 h 1001847"/>
              <a:gd name="connsiteX1037" fmla="*/ 1417279 w 5487544"/>
              <a:gd name="connsiteY1037" fmla="*/ 357994 h 1001847"/>
              <a:gd name="connsiteX1038" fmla="*/ 1427755 w 5487544"/>
              <a:gd name="connsiteY1038" fmla="*/ 362471 h 1001847"/>
              <a:gd name="connsiteX1039" fmla="*/ 1415339 w 5487544"/>
              <a:gd name="connsiteY1039" fmla="*/ 362471 h 1001847"/>
              <a:gd name="connsiteX1040" fmla="*/ 1417279 w 5487544"/>
              <a:gd name="connsiteY1040" fmla="*/ 357994 h 1001847"/>
              <a:gd name="connsiteX1041" fmla="*/ 813199 w 5487544"/>
              <a:gd name="connsiteY1041" fmla="*/ 354512 h 1001847"/>
              <a:gd name="connsiteX1042" fmla="*/ 782161 w 5487544"/>
              <a:gd name="connsiteY1042" fmla="*/ 362471 h 1001847"/>
              <a:gd name="connsiteX1043" fmla="*/ 794576 w 5487544"/>
              <a:gd name="connsiteY1043" fmla="*/ 373083 h 1001847"/>
              <a:gd name="connsiteX1044" fmla="*/ 844238 w 5487544"/>
              <a:gd name="connsiteY1044" fmla="*/ 362471 h 1001847"/>
              <a:gd name="connsiteX1045" fmla="*/ 813199 w 5487544"/>
              <a:gd name="connsiteY1045" fmla="*/ 354512 h 1001847"/>
              <a:gd name="connsiteX1046" fmla="*/ 1024010 w 5487544"/>
              <a:gd name="connsiteY1046" fmla="*/ 351859 h 1001847"/>
              <a:gd name="connsiteX1047" fmla="*/ 1018051 w 5487544"/>
              <a:gd name="connsiteY1047" fmla="*/ 351859 h 1001847"/>
              <a:gd name="connsiteX1048" fmla="*/ 1023483 w 5487544"/>
              <a:gd name="connsiteY1048" fmla="*/ 354678 h 1001847"/>
              <a:gd name="connsiteX1049" fmla="*/ 1073025 w 5487544"/>
              <a:gd name="connsiteY1049" fmla="*/ 350112 h 1001847"/>
              <a:gd name="connsiteX1050" fmla="*/ 1067712 w 5487544"/>
              <a:gd name="connsiteY1050" fmla="*/ 351859 h 1001847"/>
              <a:gd name="connsiteX1051" fmla="*/ 1074071 w 5487544"/>
              <a:gd name="connsiteY1051" fmla="*/ 351859 h 1001847"/>
              <a:gd name="connsiteX1052" fmla="*/ 1030466 w 5487544"/>
              <a:gd name="connsiteY1052" fmla="*/ 341247 h 1001847"/>
              <a:gd name="connsiteX1053" fmla="*/ 1024258 w 5487544"/>
              <a:gd name="connsiteY1053" fmla="*/ 350532 h 1001847"/>
              <a:gd name="connsiteX1054" fmla="*/ 1024010 w 5487544"/>
              <a:gd name="connsiteY1054" fmla="*/ 351859 h 1001847"/>
              <a:gd name="connsiteX1055" fmla="*/ 1030466 w 5487544"/>
              <a:gd name="connsiteY1055" fmla="*/ 351859 h 1001847"/>
              <a:gd name="connsiteX1056" fmla="*/ 1030466 w 5487544"/>
              <a:gd name="connsiteY1056" fmla="*/ 341247 h 1001847"/>
              <a:gd name="connsiteX1057" fmla="*/ 622365 w 5487544"/>
              <a:gd name="connsiteY1057" fmla="*/ 338851 h 1001847"/>
              <a:gd name="connsiteX1058" fmla="*/ 617544 w 5487544"/>
              <a:gd name="connsiteY1058" fmla="*/ 339675 h 1001847"/>
              <a:gd name="connsiteX1059" fmla="*/ 620763 w 5487544"/>
              <a:gd name="connsiteY1059" fmla="*/ 341247 h 1001847"/>
              <a:gd name="connsiteX1060" fmla="*/ 442488 w 5487544"/>
              <a:gd name="connsiteY1060" fmla="*/ 336770 h 1001847"/>
              <a:gd name="connsiteX1061" fmla="*/ 422119 w 5487544"/>
              <a:gd name="connsiteY1061" fmla="*/ 341247 h 1001847"/>
              <a:gd name="connsiteX1062" fmla="*/ 452612 w 5487544"/>
              <a:gd name="connsiteY1062" fmla="*/ 337004 h 1001847"/>
              <a:gd name="connsiteX1063" fmla="*/ 593645 w 5487544"/>
              <a:gd name="connsiteY1063" fmla="*/ 328122 h 1001847"/>
              <a:gd name="connsiteX1064" fmla="*/ 533856 w 5487544"/>
              <a:gd name="connsiteY1064" fmla="*/ 330635 h 1001847"/>
              <a:gd name="connsiteX1065" fmla="*/ 546271 w 5487544"/>
              <a:gd name="connsiteY1065" fmla="*/ 330635 h 1001847"/>
              <a:gd name="connsiteX1066" fmla="*/ 488851 w 5487544"/>
              <a:gd name="connsiteY1066" fmla="*/ 331961 h 1001847"/>
              <a:gd name="connsiteX1067" fmla="*/ 452612 w 5487544"/>
              <a:gd name="connsiteY1067" fmla="*/ 337004 h 1001847"/>
              <a:gd name="connsiteX1068" fmla="*/ 464020 w 5487544"/>
              <a:gd name="connsiteY1068" fmla="*/ 337267 h 1001847"/>
              <a:gd name="connsiteX1069" fmla="*/ 496610 w 5487544"/>
              <a:gd name="connsiteY1069" fmla="*/ 341247 h 1001847"/>
              <a:gd name="connsiteX1070" fmla="*/ 608348 w 5487544"/>
              <a:gd name="connsiteY1070" fmla="*/ 341247 h 1001847"/>
              <a:gd name="connsiteX1071" fmla="*/ 617544 w 5487544"/>
              <a:gd name="connsiteY1071" fmla="*/ 339675 h 1001847"/>
              <a:gd name="connsiteX1072" fmla="*/ 611258 w 5487544"/>
              <a:gd name="connsiteY1072" fmla="*/ 336604 h 1001847"/>
              <a:gd name="connsiteX1073" fmla="*/ 571102 w 5487544"/>
              <a:gd name="connsiteY1073" fmla="*/ 330635 h 1001847"/>
              <a:gd name="connsiteX1074" fmla="*/ 621733 w 5487544"/>
              <a:gd name="connsiteY1074" fmla="*/ 326158 h 1001847"/>
              <a:gd name="connsiteX1075" fmla="*/ 606796 w 5487544"/>
              <a:gd name="connsiteY1075" fmla="*/ 326655 h 1001847"/>
              <a:gd name="connsiteX1076" fmla="*/ 593645 w 5487544"/>
              <a:gd name="connsiteY1076" fmla="*/ 328122 h 1001847"/>
              <a:gd name="connsiteX1077" fmla="*/ 623540 w 5487544"/>
              <a:gd name="connsiteY1077" fmla="*/ 326865 h 1001847"/>
              <a:gd name="connsiteX1078" fmla="*/ 1356755 w 5487544"/>
              <a:gd name="connsiteY1078" fmla="*/ 326158 h 1001847"/>
              <a:gd name="connsiteX1079" fmla="*/ 1465000 w 5487544"/>
              <a:gd name="connsiteY1079" fmla="*/ 330635 h 1001847"/>
              <a:gd name="connsiteX1080" fmla="*/ 1390509 w 5487544"/>
              <a:gd name="connsiteY1080" fmla="*/ 341247 h 1001847"/>
              <a:gd name="connsiteX1081" fmla="*/ 1229110 w 5487544"/>
              <a:gd name="connsiteY1081" fmla="*/ 351859 h 1001847"/>
              <a:gd name="connsiteX1082" fmla="*/ 1204280 w 5487544"/>
              <a:gd name="connsiteY1082" fmla="*/ 351859 h 1001847"/>
              <a:gd name="connsiteX1083" fmla="*/ 1191865 w 5487544"/>
              <a:gd name="connsiteY1083" fmla="*/ 351859 h 1001847"/>
              <a:gd name="connsiteX1084" fmla="*/ 1179450 w 5487544"/>
              <a:gd name="connsiteY1084" fmla="*/ 362471 h 1001847"/>
              <a:gd name="connsiteX1085" fmla="*/ 1167034 w 5487544"/>
              <a:gd name="connsiteY1085" fmla="*/ 351859 h 1001847"/>
              <a:gd name="connsiteX1086" fmla="*/ 1142204 w 5487544"/>
              <a:gd name="connsiteY1086" fmla="*/ 351859 h 1001847"/>
              <a:gd name="connsiteX1087" fmla="*/ 1154619 w 5487544"/>
              <a:gd name="connsiteY1087" fmla="*/ 362471 h 1001847"/>
              <a:gd name="connsiteX1088" fmla="*/ 1142204 w 5487544"/>
              <a:gd name="connsiteY1088" fmla="*/ 373083 h 1001847"/>
              <a:gd name="connsiteX1089" fmla="*/ 1142204 w 5487544"/>
              <a:gd name="connsiteY1089" fmla="*/ 351859 h 1001847"/>
              <a:gd name="connsiteX1090" fmla="*/ 1129788 w 5487544"/>
              <a:gd name="connsiteY1090" fmla="*/ 351859 h 1001847"/>
              <a:gd name="connsiteX1091" fmla="*/ 1092543 w 5487544"/>
              <a:gd name="connsiteY1091" fmla="*/ 351859 h 1001847"/>
              <a:gd name="connsiteX1092" fmla="*/ 1074071 w 5487544"/>
              <a:gd name="connsiteY1092" fmla="*/ 351859 h 1001847"/>
              <a:gd name="connsiteX1093" fmla="*/ 1075860 w 5487544"/>
              <a:gd name="connsiteY1093" fmla="*/ 354844 h 1001847"/>
              <a:gd name="connsiteX1094" fmla="*/ 1030466 w 5487544"/>
              <a:gd name="connsiteY1094" fmla="*/ 351859 h 1001847"/>
              <a:gd name="connsiteX1095" fmla="*/ 1018051 w 5487544"/>
              <a:gd name="connsiteY1095" fmla="*/ 362471 h 1001847"/>
              <a:gd name="connsiteX1096" fmla="*/ 856653 w 5487544"/>
              <a:gd name="connsiteY1096" fmla="*/ 351859 h 1001847"/>
              <a:gd name="connsiteX1097" fmla="*/ 906314 w 5487544"/>
              <a:gd name="connsiteY1097" fmla="*/ 362471 h 1001847"/>
              <a:gd name="connsiteX1098" fmla="*/ 893899 w 5487544"/>
              <a:gd name="connsiteY1098" fmla="*/ 373083 h 1001847"/>
              <a:gd name="connsiteX1099" fmla="*/ 881483 w 5487544"/>
              <a:gd name="connsiteY1099" fmla="*/ 373083 h 1001847"/>
              <a:gd name="connsiteX1100" fmla="*/ 844238 w 5487544"/>
              <a:gd name="connsiteY1100" fmla="*/ 383695 h 1001847"/>
              <a:gd name="connsiteX1101" fmla="*/ 881483 w 5487544"/>
              <a:gd name="connsiteY1101" fmla="*/ 373083 h 1001847"/>
              <a:gd name="connsiteX1102" fmla="*/ 794576 w 5487544"/>
              <a:gd name="connsiteY1102" fmla="*/ 373083 h 1001847"/>
              <a:gd name="connsiteX1103" fmla="*/ 720085 w 5487544"/>
              <a:gd name="connsiteY1103" fmla="*/ 373083 h 1001847"/>
              <a:gd name="connsiteX1104" fmla="*/ 782161 w 5487544"/>
              <a:gd name="connsiteY1104" fmla="*/ 362471 h 1001847"/>
              <a:gd name="connsiteX1105" fmla="*/ 782161 w 5487544"/>
              <a:gd name="connsiteY1105" fmla="*/ 351859 h 1001847"/>
              <a:gd name="connsiteX1106" fmla="*/ 1154619 w 5487544"/>
              <a:gd name="connsiteY1106" fmla="*/ 330635 h 1001847"/>
              <a:gd name="connsiteX1107" fmla="*/ 1067712 w 5487544"/>
              <a:gd name="connsiteY1107" fmla="*/ 341247 h 1001847"/>
              <a:gd name="connsiteX1108" fmla="*/ 1073025 w 5487544"/>
              <a:gd name="connsiteY1108" fmla="*/ 350112 h 1001847"/>
              <a:gd name="connsiteX1109" fmla="*/ 1095452 w 5487544"/>
              <a:gd name="connsiteY1109" fmla="*/ 342739 h 1001847"/>
              <a:gd name="connsiteX1110" fmla="*/ 1167034 w 5487544"/>
              <a:gd name="connsiteY1110" fmla="*/ 341247 h 1001847"/>
              <a:gd name="connsiteX1111" fmla="*/ 1154619 w 5487544"/>
              <a:gd name="connsiteY1111" fmla="*/ 341247 h 1001847"/>
              <a:gd name="connsiteX1112" fmla="*/ 1179450 w 5487544"/>
              <a:gd name="connsiteY1112" fmla="*/ 330635 h 1001847"/>
              <a:gd name="connsiteX1113" fmla="*/ 1303602 w 5487544"/>
              <a:gd name="connsiteY1113" fmla="*/ 330635 h 1001847"/>
              <a:gd name="connsiteX1114" fmla="*/ 1353263 w 5487544"/>
              <a:gd name="connsiteY1114" fmla="*/ 330635 h 1001847"/>
              <a:gd name="connsiteX1115" fmla="*/ 1356755 w 5487544"/>
              <a:gd name="connsiteY1115" fmla="*/ 326158 h 1001847"/>
              <a:gd name="connsiteX1116" fmla="*/ 1104958 w 5487544"/>
              <a:gd name="connsiteY1116" fmla="*/ 309411 h 1001847"/>
              <a:gd name="connsiteX1117" fmla="*/ 1129788 w 5487544"/>
              <a:gd name="connsiteY1117" fmla="*/ 320023 h 1001847"/>
              <a:gd name="connsiteX1118" fmla="*/ 1179450 w 5487544"/>
              <a:gd name="connsiteY1118" fmla="*/ 320023 h 1001847"/>
              <a:gd name="connsiteX1119" fmla="*/ 1129788 w 5487544"/>
              <a:gd name="connsiteY1119" fmla="*/ 320023 h 1001847"/>
              <a:gd name="connsiteX1120" fmla="*/ 1104958 w 5487544"/>
              <a:gd name="connsiteY1120" fmla="*/ 309411 h 1001847"/>
              <a:gd name="connsiteX1121" fmla="*/ 1018051 w 5487544"/>
              <a:gd name="connsiteY1121" fmla="*/ 330635 h 1001847"/>
              <a:gd name="connsiteX1122" fmla="*/ 757331 w 5487544"/>
              <a:gd name="connsiteY1122" fmla="*/ 341247 h 1001847"/>
              <a:gd name="connsiteX1123" fmla="*/ 707670 w 5487544"/>
              <a:gd name="connsiteY1123" fmla="*/ 341247 h 1001847"/>
              <a:gd name="connsiteX1124" fmla="*/ 757331 w 5487544"/>
              <a:gd name="connsiteY1124" fmla="*/ 341247 h 1001847"/>
              <a:gd name="connsiteX1125" fmla="*/ 794576 w 5487544"/>
              <a:gd name="connsiteY1125" fmla="*/ 330635 h 1001847"/>
              <a:gd name="connsiteX1126" fmla="*/ 806992 w 5487544"/>
              <a:gd name="connsiteY1126" fmla="*/ 330635 h 1001847"/>
              <a:gd name="connsiteX1127" fmla="*/ 1104958 w 5487544"/>
              <a:gd name="connsiteY1127" fmla="*/ 309411 h 1001847"/>
              <a:gd name="connsiteX1128" fmla="*/ 1539492 w 5487544"/>
              <a:gd name="connsiteY1128" fmla="*/ 277575 h 1001847"/>
              <a:gd name="connsiteX1129" fmla="*/ 1520869 w 5487544"/>
              <a:gd name="connsiteY1129" fmla="*/ 278901 h 1001847"/>
              <a:gd name="connsiteX1130" fmla="*/ 1520269 w 5487544"/>
              <a:gd name="connsiteY1130" fmla="*/ 279200 h 1001847"/>
              <a:gd name="connsiteX1131" fmla="*/ 416603 w 5487544"/>
              <a:gd name="connsiteY1131" fmla="*/ 264204 h 1001847"/>
              <a:gd name="connsiteX1132" fmla="*/ 390972 w 5487544"/>
              <a:gd name="connsiteY1132" fmla="*/ 265805 h 1001847"/>
              <a:gd name="connsiteX1133" fmla="*/ 397288 w 5487544"/>
              <a:gd name="connsiteY1133" fmla="*/ 266962 h 1001847"/>
              <a:gd name="connsiteX1134" fmla="*/ 369354 w 5487544"/>
              <a:gd name="connsiteY1134" fmla="*/ 262485 h 1001847"/>
              <a:gd name="connsiteX1135" fmla="*/ 372458 w 5487544"/>
              <a:gd name="connsiteY1135" fmla="*/ 266962 h 1001847"/>
              <a:gd name="connsiteX1136" fmla="*/ 390972 w 5487544"/>
              <a:gd name="connsiteY1136" fmla="*/ 265805 h 1001847"/>
              <a:gd name="connsiteX1137" fmla="*/ 375561 w 5487544"/>
              <a:gd name="connsiteY1137" fmla="*/ 262983 h 1001847"/>
              <a:gd name="connsiteX1138" fmla="*/ 369354 w 5487544"/>
              <a:gd name="connsiteY1138" fmla="*/ 262485 h 1001847"/>
              <a:gd name="connsiteX1139" fmla="*/ 1578678 w 5487544"/>
              <a:gd name="connsiteY1139" fmla="*/ 251873 h 1001847"/>
              <a:gd name="connsiteX1140" fmla="*/ 1576738 w 5487544"/>
              <a:gd name="connsiteY1140" fmla="*/ 256350 h 1001847"/>
              <a:gd name="connsiteX1141" fmla="*/ 1589153 w 5487544"/>
              <a:gd name="connsiteY1141" fmla="*/ 256350 h 1001847"/>
              <a:gd name="connsiteX1142" fmla="*/ 1578678 w 5487544"/>
              <a:gd name="connsiteY1142" fmla="*/ 251873 h 1001847"/>
              <a:gd name="connsiteX1143" fmla="*/ 1539492 w 5487544"/>
              <a:gd name="connsiteY1143" fmla="*/ 245738 h 1001847"/>
              <a:gd name="connsiteX1144" fmla="*/ 1539492 w 5487544"/>
              <a:gd name="connsiteY1144" fmla="*/ 256350 h 1001847"/>
              <a:gd name="connsiteX1145" fmla="*/ 1564322 w 5487544"/>
              <a:gd name="connsiteY1145" fmla="*/ 256350 h 1001847"/>
              <a:gd name="connsiteX1146" fmla="*/ 1539492 w 5487544"/>
              <a:gd name="connsiteY1146" fmla="*/ 245738 h 1001847"/>
              <a:gd name="connsiteX1147" fmla="*/ 720085 w 5487544"/>
              <a:gd name="connsiteY1147" fmla="*/ 235126 h 1001847"/>
              <a:gd name="connsiteX1148" fmla="*/ 473914 w 5487544"/>
              <a:gd name="connsiteY1148" fmla="*/ 256019 h 1001847"/>
              <a:gd name="connsiteX1149" fmla="*/ 416603 w 5487544"/>
              <a:gd name="connsiteY1149" fmla="*/ 264204 h 1001847"/>
              <a:gd name="connsiteX1150" fmla="*/ 446756 w 5487544"/>
              <a:gd name="connsiteY1150" fmla="*/ 262320 h 1001847"/>
              <a:gd name="connsiteX1151" fmla="*/ 658009 w 5487544"/>
              <a:gd name="connsiteY1151" fmla="*/ 256350 h 1001847"/>
              <a:gd name="connsiteX1152" fmla="*/ 695254 w 5487544"/>
              <a:gd name="connsiteY1152" fmla="*/ 245738 h 1001847"/>
              <a:gd name="connsiteX1153" fmla="*/ 732500 w 5487544"/>
              <a:gd name="connsiteY1153" fmla="*/ 245738 h 1001847"/>
              <a:gd name="connsiteX1154" fmla="*/ 720085 w 5487544"/>
              <a:gd name="connsiteY1154" fmla="*/ 235126 h 1001847"/>
              <a:gd name="connsiteX1155" fmla="*/ 757331 w 5487544"/>
              <a:gd name="connsiteY1155" fmla="*/ 235126 h 1001847"/>
              <a:gd name="connsiteX1156" fmla="*/ 732500 w 5487544"/>
              <a:gd name="connsiteY1156" fmla="*/ 245738 h 1001847"/>
              <a:gd name="connsiteX1157" fmla="*/ 769746 w 5487544"/>
              <a:gd name="connsiteY1157" fmla="*/ 245738 h 1001847"/>
              <a:gd name="connsiteX1158" fmla="*/ 757331 w 5487544"/>
              <a:gd name="connsiteY1158" fmla="*/ 235126 h 1001847"/>
              <a:gd name="connsiteX1159" fmla="*/ 1899534 w 5487544"/>
              <a:gd name="connsiteY1159" fmla="*/ 150230 h 1001847"/>
              <a:gd name="connsiteX1160" fmla="*/ 1856081 w 5487544"/>
              <a:gd name="connsiteY1160" fmla="*/ 158189 h 1001847"/>
              <a:gd name="connsiteX1161" fmla="*/ 1818209 w 5487544"/>
              <a:gd name="connsiteY1161" fmla="*/ 151252 h 1001847"/>
              <a:gd name="connsiteX1162" fmla="*/ 1811752 w 5487544"/>
              <a:gd name="connsiteY1162" fmla="*/ 151333 h 1001847"/>
              <a:gd name="connsiteX1163" fmla="*/ 1808942 w 5487544"/>
              <a:gd name="connsiteY1163" fmla="*/ 154873 h 1001847"/>
              <a:gd name="connsiteX1164" fmla="*/ 1800212 w 5487544"/>
              <a:gd name="connsiteY1164" fmla="*/ 160842 h 1001847"/>
              <a:gd name="connsiteX1165" fmla="*/ 1589153 w 5487544"/>
              <a:gd name="connsiteY1165" fmla="*/ 160842 h 1001847"/>
              <a:gd name="connsiteX1166" fmla="*/ 1601568 w 5487544"/>
              <a:gd name="connsiteY1166" fmla="*/ 150230 h 1001847"/>
              <a:gd name="connsiteX1167" fmla="*/ 1601568 w 5487544"/>
              <a:gd name="connsiteY1167" fmla="*/ 160842 h 1001847"/>
              <a:gd name="connsiteX1168" fmla="*/ 1613984 w 5487544"/>
              <a:gd name="connsiteY1168" fmla="*/ 150230 h 1001847"/>
              <a:gd name="connsiteX1169" fmla="*/ 1676060 w 5487544"/>
              <a:gd name="connsiteY1169" fmla="*/ 150230 h 1001847"/>
              <a:gd name="connsiteX1170" fmla="*/ 1688475 w 5487544"/>
              <a:gd name="connsiteY1170" fmla="*/ 160842 h 1001847"/>
              <a:gd name="connsiteX1171" fmla="*/ 1794004 w 5487544"/>
              <a:gd name="connsiteY1171" fmla="*/ 151556 h 1001847"/>
              <a:gd name="connsiteX1172" fmla="*/ 1811752 w 5487544"/>
              <a:gd name="connsiteY1172" fmla="*/ 151333 h 1001847"/>
              <a:gd name="connsiteX1173" fmla="*/ 1812628 w 5487544"/>
              <a:gd name="connsiteY1173" fmla="*/ 150230 h 1001847"/>
              <a:gd name="connsiteX1174" fmla="*/ 1818209 w 5487544"/>
              <a:gd name="connsiteY1174" fmla="*/ 151252 h 1001847"/>
              <a:gd name="connsiteX1175" fmla="*/ 4208773 w 5487544"/>
              <a:gd name="connsiteY1175" fmla="*/ 97170 h 1001847"/>
              <a:gd name="connsiteX1176" fmla="*/ 4221188 w 5487544"/>
              <a:gd name="connsiteY1176" fmla="*/ 107782 h 1001847"/>
              <a:gd name="connsiteX1177" fmla="*/ 4208773 w 5487544"/>
              <a:gd name="connsiteY1177" fmla="*/ 97170 h 1001847"/>
              <a:gd name="connsiteX1178" fmla="*/ 4233603 w 5487544"/>
              <a:gd name="connsiteY1178" fmla="*/ 97170 h 1001847"/>
              <a:gd name="connsiteX1179" fmla="*/ 4258434 w 5487544"/>
              <a:gd name="connsiteY1179" fmla="*/ 107782 h 1001847"/>
              <a:gd name="connsiteX1180" fmla="*/ 4233603 w 5487544"/>
              <a:gd name="connsiteY1180" fmla="*/ 97170 h 1001847"/>
              <a:gd name="connsiteX1181" fmla="*/ 4159112 w 5487544"/>
              <a:gd name="connsiteY1181" fmla="*/ 86558 h 1001847"/>
              <a:gd name="connsiteX1182" fmla="*/ 4159112 w 5487544"/>
              <a:gd name="connsiteY1182" fmla="*/ 107782 h 1001847"/>
              <a:gd name="connsiteX1183" fmla="*/ 4134281 w 5487544"/>
              <a:gd name="connsiteY1183" fmla="*/ 107782 h 1001847"/>
              <a:gd name="connsiteX1184" fmla="*/ 4134281 w 5487544"/>
              <a:gd name="connsiteY1184" fmla="*/ 97170 h 1001847"/>
              <a:gd name="connsiteX1185" fmla="*/ 4159112 w 5487544"/>
              <a:gd name="connsiteY1185" fmla="*/ 86558 h 1001847"/>
              <a:gd name="connsiteX1186" fmla="*/ 4171527 w 5487544"/>
              <a:gd name="connsiteY1186" fmla="*/ 86558 h 1001847"/>
              <a:gd name="connsiteX1187" fmla="*/ 4183942 w 5487544"/>
              <a:gd name="connsiteY1187" fmla="*/ 107782 h 1001847"/>
              <a:gd name="connsiteX1188" fmla="*/ 4171527 w 5487544"/>
              <a:gd name="connsiteY1188" fmla="*/ 107782 h 1001847"/>
              <a:gd name="connsiteX1189" fmla="*/ 4171527 w 5487544"/>
              <a:gd name="connsiteY1189" fmla="*/ 86558 h 1001847"/>
              <a:gd name="connsiteX1190" fmla="*/ 4047374 w 5487544"/>
              <a:gd name="connsiteY1190" fmla="*/ 75946 h 1001847"/>
              <a:gd name="connsiteX1191" fmla="*/ 4047374 w 5487544"/>
              <a:gd name="connsiteY1191" fmla="*/ 97170 h 1001847"/>
              <a:gd name="connsiteX1192" fmla="*/ 4034959 w 5487544"/>
              <a:gd name="connsiteY1192" fmla="*/ 86558 h 1001847"/>
              <a:gd name="connsiteX1193" fmla="*/ 4047374 w 5487544"/>
              <a:gd name="connsiteY1193" fmla="*/ 75946 h 1001847"/>
              <a:gd name="connsiteX1194" fmla="*/ 4314302 w 5487544"/>
              <a:gd name="connsiteY1194" fmla="*/ 57374 h 1001847"/>
              <a:gd name="connsiteX1195" fmla="*/ 4320510 w 5487544"/>
              <a:gd name="connsiteY1195" fmla="*/ 65333 h 1001847"/>
              <a:gd name="connsiteX1196" fmla="*/ 4308095 w 5487544"/>
              <a:gd name="connsiteY1196" fmla="*/ 65333 h 1001847"/>
              <a:gd name="connsiteX1197" fmla="*/ 4314302 w 5487544"/>
              <a:gd name="connsiteY1197" fmla="*/ 57374 h 1001847"/>
              <a:gd name="connsiteX1198" fmla="*/ 4145144 w 5487544"/>
              <a:gd name="connsiteY1198" fmla="*/ 46762 h 1001847"/>
              <a:gd name="connsiteX1199" fmla="*/ 4146696 w 5487544"/>
              <a:gd name="connsiteY1199" fmla="*/ 54721 h 1001847"/>
              <a:gd name="connsiteX1200" fmla="*/ 4134281 w 5487544"/>
              <a:gd name="connsiteY1200" fmla="*/ 54721 h 1001847"/>
              <a:gd name="connsiteX1201" fmla="*/ 4145144 w 5487544"/>
              <a:gd name="connsiteY1201" fmla="*/ 46762 h 1001847"/>
              <a:gd name="connsiteX1202" fmla="*/ 4084620 w 5487544"/>
              <a:gd name="connsiteY1202" fmla="*/ 44109 h 1001847"/>
              <a:gd name="connsiteX1203" fmla="*/ 4059789 w 5487544"/>
              <a:gd name="connsiteY1203" fmla="*/ 54721 h 1001847"/>
              <a:gd name="connsiteX1204" fmla="*/ 4084620 w 5487544"/>
              <a:gd name="connsiteY1204" fmla="*/ 44109 h 1001847"/>
              <a:gd name="connsiteX1205" fmla="*/ 3980254 w 5487544"/>
              <a:gd name="connsiteY1205" fmla="*/ 39632 h 1001847"/>
              <a:gd name="connsiteX1206" fmla="*/ 3997713 w 5487544"/>
              <a:gd name="connsiteY1206" fmla="*/ 44109 h 1001847"/>
              <a:gd name="connsiteX1207" fmla="*/ 3972883 w 5487544"/>
              <a:gd name="connsiteY1207" fmla="*/ 44109 h 1001847"/>
              <a:gd name="connsiteX1208" fmla="*/ 3980254 w 5487544"/>
              <a:gd name="connsiteY1208" fmla="*/ 39632 h 1001847"/>
              <a:gd name="connsiteX1209" fmla="*/ 3116230 w 5487544"/>
              <a:gd name="connsiteY1209" fmla="*/ 33497 h 1001847"/>
              <a:gd name="connsiteX1210" fmla="*/ 3103814 w 5487544"/>
              <a:gd name="connsiteY1210" fmla="*/ 33497 h 1001847"/>
              <a:gd name="connsiteX1211" fmla="*/ 3116230 w 5487544"/>
              <a:gd name="connsiteY1211" fmla="*/ 33497 h 1001847"/>
              <a:gd name="connsiteX1212" fmla="*/ 3861145 w 5487544"/>
              <a:gd name="connsiteY1212" fmla="*/ 33497 h 1001847"/>
              <a:gd name="connsiteX1213" fmla="*/ 3861145 w 5487544"/>
              <a:gd name="connsiteY1213" fmla="*/ 44109 h 1001847"/>
              <a:gd name="connsiteX1214" fmla="*/ 3848730 w 5487544"/>
              <a:gd name="connsiteY1214" fmla="*/ 33497 h 1001847"/>
              <a:gd name="connsiteX1215" fmla="*/ 3861145 w 5487544"/>
              <a:gd name="connsiteY1215" fmla="*/ 33497 h 1001847"/>
              <a:gd name="connsiteX1216" fmla="*/ 3215552 w 5487544"/>
              <a:gd name="connsiteY1216" fmla="*/ 22885 h 1001847"/>
              <a:gd name="connsiteX1217" fmla="*/ 3227967 w 5487544"/>
              <a:gd name="connsiteY1217" fmla="*/ 33497 h 1001847"/>
              <a:gd name="connsiteX1218" fmla="*/ 3215552 w 5487544"/>
              <a:gd name="connsiteY1218" fmla="*/ 44109 h 1001847"/>
              <a:gd name="connsiteX1219" fmla="*/ 3215552 w 5487544"/>
              <a:gd name="connsiteY1219" fmla="*/ 22885 h 1001847"/>
              <a:gd name="connsiteX1220" fmla="*/ 3935637 w 5487544"/>
              <a:gd name="connsiteY1220" fmla="*/ 22885 h 1001847"/>
              <a:gd name="connsiteX1221" fmla="*/ 3948052 w 5487544"/>
              <a:gd name="connsiteY1221" fmla="*/ 33497 h 1001847"/>
              <a:gd name="connsiteX1222" fmla="*/ 3935637 w 5487544"/>
              <a:gd name="connsiteY1222" fmla="*/ 22885 h 1001847"/>
              <a:gd name="connsiteX1223" fmla="*/ 3985298 w 5487544"/>
              <a:gd name="connsiteY1223" fmla="*/ 22885 h 1001847"/>
              <a:gd name="connsiteX1224" fmla="*/ 4010128 w 5487544"/>
              <a:gd name="connsiteY1224" fmla="*/ 33497 h 1001847"/>
              <a:gd name="connsiteX1225" fmla="*/ 3985298 w 5487544"/>
              <a:gd name="connsiteY1225" fmla="*/ 22885 h 1001847"/>
              <a:gd name="connsiteX1226" fmla="*/ 4039033 w 5487544"/>
              <a:gd name="connsiteY1226" fmla="*/ 19901 h 1001847"/>
              <a:gd name="connsiteX1227" fmla="*/ 4072205 w 5487544"/>
              <a:gd name="connsiteY1227" fmla="*/ 22885 h 1001847"/>
              <a:gd name="connsiteX1228" fmla="*/ 4059789 w 5487544"/>
              <a:gd name="connsiteY1228" fmla="*/ 33497 h 1001847"/>
              <a:gd name="connsiteX1229" fmla="*/ 4022544 w 5487544"/>
              <a:gd name="connsiteY1229" fmla="*/ 22885 h 1001847"/>
              <a:gd name="connsiteX1230" fmla="*/ 4039033 w 5487544"/>
              <a:gd name="connsiteY1230" fmla="*/ 19901 h 1001847"/>
              <a:gd name="connsiteX1231" fmla="*/ 3921088 w 5487544"/>
              <a:gd name="connsiteY1231" fmla="*/ 18408 h 1001847"/>
              <a:gd name="connsiteX1232" fmla="*/ 3923222 w 5487544"/>
              <a:gd name="connsiteY1232" fmla="*/ 22885 h 1001847"/>
              <a:gd name="connsiteX1233" fmla="*/ 3898391 w 5487544"/>
              <a:gd name="connsiteY1233" fmla="*/ 22885 h 1001847"/>
              <a:gd name="connsiteX1234" fmla="*/ 3921088 w 5487544"/>
              <a:gd name="connsiteY1234" fmla="*/ 18408 h 1001847"/>
              <a:gd name="connsiteX1235" fmla="*/ 3157392 w 5487544"/>
              <a:gd name="connsiteY1235" fmla="*/ 0 h 1001847"/>
              <a:gd name="connsiteX1236" fmla="*/ 3144461 w 5487544"/>
              <a:gd name="connsiteY1236" fmla="*/ 0 h 1001847"/>
              <a:gd name="connsiteX1237" fmla="*/ 3141060 w 5487544"/>
              <a:gd name="connsiteY1237" fmla="*/ 1661 h 1001847"/>
              <a:gd name="connsiteX1238" fmla="*/ 3135091 w 5487544"/>
              <a:gd name="connsiteY1238" fmla="*/ 0 h 1001847"/>
              <a:gd name="connsiteX1239" fmla="*/ 3084594 w 5487544"/>
              <a:gd name="connsiteY1239" fmla="*/ 0 h 1001847"/>
              <a:gd name="connsiteX1240" fmla="*/ 3084804 w 5487544"/>
              <a:gd name="connsiteY1240" fmla="*/ 335 h 1001847"/>
              <a:gd name="connsiteX1241" fmla="*/ 3116230 w 5487544"/>
              <a:gd name="connsiteY1241" fmla="*/ 12273 h 1001847"/>
              <a:gd name="connsiteX1242" fmla="*/ 3029323 w 5487544"/>
              <a:gd name="connsiteY1242" fmla="*/ 1661 h 1001847"/>
              <a:gd name="connsiteX1243" fmla="*/ 3029323 w 5487544"/>
              <a:gd name="connsiteY1243" fmla="*/ 22885 h 1001847"/>
              <a:gd name="connsiteX1244" fmla="*/ 3128645 w 5487544"/>
              <a:gd name="connsiteY1244" fmla="*/ 22885 h 1001847"/>
              <a:gd name="connsiteX1245" fmla="*/ 3103814 w 5487544"/>
              <a:gd name="connsiteY1245" fmla="*/ 44109 h 1001847"/>
              <a:gd name="connsiteX1246" fmla="*/ 3103814 w 5487544"/>
              <a:gd name="connsiteY1246" fmla="*/ 33497 h 1001847"/>
              <a:gd name="connsiteX1247" fmla="*/ 3054154 w 5487544"/>
              <a:gd name="connsiteY1247" fmla="*/ 33497 h 1001847"/>
              <a:gd name="connsiteX1248" fmla="*/ 2905170 w 5487544"/>
              <a:gd name="connsiteY1248" fmla="*/ 22885 h 1001847"/>
              <a:gd name="connsiteX1249" fmla="*/ 2706526 w 5487544"/>
              <a:gd name="connsiteY1249" fmla="*/ 33497 h 1001847"/>
              <a:gd name="connsiteX1250" fmla="*/ 2731357 w 5487544"/>
              <a:gd name="connsiteY1250" fmla="*/ 33497 h 1001847"/>
              <a:gd name="connsiteX1251" fmla="*/ 2855509 w 5487544"/>
              <a:gd name="connsiteY1251" fmla="*/ 54721 h 1001847"/>
              <a:gd name="connsiteX1252" fmla="*/ 2942416 w 5487544"/>
              <a:gd name="connsiteY1252" fmla="*/ 54721 h 1001847"/>
              <a:gd name="connsiteX1253" fmla="*/ 3066569 w 5487544"/>
              <a:gd name="connsiteY1253" fmla="*/ 44109 h 1001847"/>
              <a:gd name="connsiteX1254" fmla="*/ 3078984 w 5487544"/>
              <a:gd name="connsiteY1254" fmla="*/ 54721 h 1001847"/>
              <a:gd name="connsiteX1255" fmla="*/ 3128645 w 5487544"/>
              <a:gd name="connsiteY1255" fmla="*/ 44109 h 1001847"/>
              <a:gd name="connsiteX1256" fmla="*/ 3215552 w 5487544"/>
              <a:gd name="connsiteY1256" fmla="*/ 54721 h 1001847"/>
              <a:gd name="connsiteX1257" fmla="*/ 3227967 w 5487544"/>
              <a:gd name="connsiteY1257" fmla="*/ 54721 h 1001847"/>
              <a:gd name="connsiteX1258" fmla="*/ 3277628 w 5487544"/>
              <a:gd name="connsiteY1258" fmla="*/ 54721 h 1001847"/>
              <a:gd name="connsiteX1259" fmla="*/ 3414196 w 5487544"/>
              <a:gd name="connsiteY1259" fmla="*/ 65333 h 1001847"/>
              <a:gd name="connsiteX1260" fmla="*/ 3314874 w 5487544"/>
              <a:gd name="connsiteY1260" fmla="*/ 54721 h 1001847"/>
              <a:gd name="connsiteX1261" fmla="*/ 3314874 w 5487544"/>
              <a:gd name="connsiteY1261" fmla="*/ 75946 h 1001847"/>
              <a:gd name="connsiteX1262" fmla="*/ 3451442 w 5487544"/>
              <a:gd name="connsiteY1262" fmla="*/ 65333 h 1001847"/>
              <a:gd name="connsiteX1263" fmla="*/ 3426611 w 5487544"/>
              <a:gd name="connsiteY1263" fmla="*/ 65333 h 1001847"/>
              <a:gd name="connsiteX1264" fmla="*/ 3414196 w 5487544"/>
              <a:gd name="connsiteY1264" fmla="*/ 54721 h 1001847"/>
              <a:gd name="connsiteX1265" fmla="*/ 3426611 w 5487544"/>
              <a:gd name="connsiteY1265" fmla="*/ 65333 h 1001847"/>
              <a:gd name="connsiteX1266" fmla="*/ 3426611 w 5487544"/>
              <a:gd name="connsiteY1266" fmla="*/ 54721 h 1001847"/>
              <a:gd name="connsiteX1267" fmla="*/ 3525933 w 5487544"/>
              <a:gd name="connsiteY1267" fmla="*/ 65333 h 1001847"/>
              <a:gd name="connsiteX1268" fmla="*/ 3525933 w 5487544"/>
              <a:gd name="connsiteY1268" fmla="*/ 75946 h 1001847"/>
              <a:gd name="connsiteX1269" fmla="*/ 3575594 w 5487544"/>
              <a:gd name="connsiteY1269" fmla="*/ 75946 h 1001847"/>
              <a:gd name="connsiteX1270" fmla="*/ 3588010 w 5487544"/>
              <a:gd name="connsiteY1270" fmla="*/ 75946 h 1001847"/>
              <a:gd name="connsiteX1271" fmla="*/ 3588010 w 5487544"/>
              <a:gd name="connsiteY1271" fmla="*/ 65333 h 1001847"/>
              <a:gd name="connsiteX1272" fmla="*/ 3612840 w 5487544"/>
              <a:gd name="connsiteY1272" fmla="*/ 75946 h 1001847"/>
              <a:gd name="connsiteX1273" fmla="*/ 3699747 w 5487544"/>
              <a:gd name="connsiteY1273" fmla="*/ 65333 h 1001847"/>
              <a:gd name="connsiteX1274" fmla="*/ 3749408 w 5487544"/>
              <a:gd name="connsiteY1274" fmla="*/ 86558 h 1001847"/>
              <a:gd name="connsiteX1275" fmla="*/ 3761823 w 5487544"/>
              <a:gd name="connsiteY1275" fmla="*/ 75946 h 1001847"/>
              <a:gd name="connsiteX1276" fmla="*/ 3786654 w 5487544"/>
              <a:gd name="connsiteY1276" fmla="*/ 75946 h 1001847"/>
              <a:gd name="connsiteX1277" fmla="*/ 3799069 w 5487544"/>
              <a:gd name="connsiteY1277" fmla="*/ 65333 h 1001847"/>
              <a:gd name="connsiteX1278" fmla="*/ 3811484 w 5487544"/>
              <a:gd name="connsiteY1278" fmla="*/ 75946 h 1001847"/>
              <a:gd name="connsiteX1279" fmla="*/ 3823900 w 5487544"/>
              <a:gd name="connsiteY1279" fmla="*/ 75946 h 1001847"/>
              <a:gd name="connsiteX1280" fmla="*/ 3811484 w 5487544"/>
              <a:gd name="connsiteY1280" fmla="*/ 65333 h 1001847"/>
              <a:gd name="connsiteX1281" fmla="*/ 3848730 w 5487544"/>
              <a:gd name="connsiteY1281" fmla="*/ 65333 h 1001847"/>
              <a:gd name="connsiteX1282" fmla="*/ 3848730 w 5487544"/>
              <a:gd name="connsiteY1282" fmla="*/ 75946 h 1001847"/>
              <a:gd name="connsiteX1283" fmla="*/ 3923222 w 5487544"/>
              <a:gd name="connsiteY1283" fmla="*/ 86558 h 1001847"/>
              <a:gd name="connsiteX1284" fmla="*/ 3885976 w 5487544"/>
              <a:gd name="connsiteY1284" fmla="*/ 97170 h 1001847"/>
              <a:gd name="connsiteX1285" fmla="*/ 3848730 w 5487544"/>
              <a:gd name="connsiteY1285" fmla="*/ 86558 h 1001847"/>
              <a:gd name="connsiteX1286" fmla="*/ 3848730 w 5487544"/>
              <a:gd name="connsiteY1286" fmla="*/ 97170 h 1001847"/>
              <a:gd name="connsiteX1287" fmla="*/ 3712162 w 5487544"/>
              <a:gd name="connsiteY1287" fmla="*/ 97170 h 1001847"/>
              <a:gd name="connsiteX1288" fmla="*/ 3190721 w 5487544"/>
              <a:gd name="connsiteY1288" fmla="*/ 75946 h 1001847"/>
              <a:gd name="connsiteX1289" fmla="*/ 3178306 w 5487544"/>
              <a:gd name="connsiteY1289" fmla="*/ 86558 h 1001847"/>
              <a:gd name="connsiteX1290" fmla="*/ 3178306 w 5487544"/>
              <a:gd name="connsiteY1290" fmla="*/ 75946 h 1001847"/>
              <a:gd name="connsiteX1291" fmla="*/ 3165891 w 5487544"/>
              <a:gd name="connsiteY1291" fmla="*/ 86558 h 1001847"/>
              <a:gd name="connsiteX1292" fmla="*/ 3165891 w 5487544"/>
              <a:gd name="connsiteY1292" fmla="*/ 75946 h 1001847"/>
              <a:gd name="connsiteX1293" fmla="*/ 3103814 w 5487544"/>
              <a:gd name="connsiteY1293" fmla="*/ 75946 h 1001847"/>
              <a:gd name="connsiteX1294" fmla="*/ 3091399 w 5487544"/>
              <a:gd name="connsiteY1294" fmla="*/ 86558 h 1001847"/>
              <a:gd name="connsiteX1295" fmla="*/ 3078984 w 5487544"/>
              <a:gd name="connsiteY1295" fmla="*/ 75946 h 1001847"/>
              <a:gd name="connsiteX1296" fmla="*/ 3078984 w 5487544"/>
              <a:gd name="connsiteY1296" fmla="*/ 86558 h 1001847"/>
              <a:gd name="connsiteX1297" fmla="*/ 3078984 w 5487544"/>
              <a:gd name="connsiteY1297" fmla="*/ 75946 h 1001847"/>
              <a:gd name="connsiteX1298" fmla="*/ 3041738 w 5487544"/>
              <a:gd name="connsiteY1298" fmla="*/ 75946 h 1001847"/>
              <a:gd name="connsiteX1299" fmla="*/ 3029323 w 5487544"/>
              <a:gd name="connsiteY1299" fmla="*/ 97170 h 1001847"/>
              <a:gd name="connsiteX1300" fmla="*/ 3029323 w 5487544"/>
              <a:gd name="connsiteY1300" fmla="*/ 86558 h 1001847"/>
              <a:gd name="connsiteX1301" fmla="*/ 2954832 w 5487544"/>
              <a:gd name="connsiteY1301" fmla="*/ 97170 h 1001847"/>
              <a:gd name="connsiteX1302" fmla="*/ 2942416 w 5487544"/>
              <a:gd name="connsiteY1302" fmla="*/ 75946 h 1001847"/>
              <a:gd name="connsiteX1303" fmla="*/ 2930001 w 5487544"/>
              <a:gd name="connsiteY1303" fmla="*/ 97170 h 1001847"/>
              <a:gd name="connsiteX1304" fmla="*/ 2917586 w 5487544"/>
              <a:gd name="connsiteY1304" fmla="*/ 86558 h 1001847"/>
              <a:gd name="connsiteX1305" fmla="*/ 2843094 w 5487544"/>
              <a:gd name="connsiteY1305" fmla="*/ 86558 h 1001847"/>
              <a:gd name="connsiteX1306" fmla="*/ 2793433 w 5487544"/>
              <a:gd name="connsiteY1306" fmla="*/ 86558 h 1001847"/>
              <a:gd name="connsiteX1307" fmla="*/ 2805848 w 5487544"/>
              <a:gd name="connsiteY1307" fmla="*/ 97170 h 1001847"/>
              <a:gd name="connsiteX1308" fmla="*/ 2656865 w 5487544"/>
              <a:gd name="connsiteY1308" fmla="*/ 97170 h 1001847"/>
              <a:gd name="connsiteX1309" fmla="*/ 2557543 w 5487544"/>
              <a:gd name="connsiteY1309" fmla="*/ 97170 h 1001847"/>
              <a:gd name="connsiteX1310" fmla="*/ 2532712 w 5487544"/>
              <a:gd name="connsiteY1310" fmla="*/ 97170 h 1001847"/>
              <a:gd name="connsiteX1311" fmla="*/ 2420975 w 5487544"/>
              <a:gd name="connsiteY1311" fmla="*/ 118394 h 1001847"/>
              <a:gd name="connsiteX1312" fmla="*/ 2383730 w 5487544"/>
              <a:gd name="connsiteY1312" fmla="*/ 107782 h 1001847"/>
              <a:gd name="connsiteX1313" fmla="*/ 2259577 w 5487544"/>
              <a:gd name="connsiteY1313" fmla="*/ 107782 h 1001847"/>
              <a:gd name="connsiteX1314" fmla="*/ 2172670 w 5487544"/>
              <a:gd name="connsiteY1314" fmla="*/ 107782 h 1001847"/>
              <a:gd name="connsiteX1315" fmla="*/ 2160255 w 5487544"/>
              <a:gd name="connsiteY1315" fmla="*/ 118394 h 1001847"/>
              <a:gd name="connsiteX1316" fmla="*/ 2185086 w 5487544"/>
              <a:gd name="connsiteY1316" fmla="*/ 118394 h 1001847"/>
              <a:gd name="connsiteX1317" fmla="*/ 2036102 w 5487544"/>
              <a:gd name="connsiteY1317" fmla="*/ 118394 h 1001847"/>
              <a:gd name="connsiteX1318" fmla="*/ 1874704 w 5487544"/>
              <a:gd name="connsiteY1318" fmla="*/ 118394 h 1001847"/>
              <a:gd name="connsiteX1319" fmla="*/ 1837458 w 5487544"/>
              <a:gd name="connsiteY1319" fmla="*/ 129006 h 1001847"/>
              <a:gd name="connsiteX1320" fmla="*/ 1787797 w 5487544"/>
              <a:gd name="connsiteY1320" fmla="*/ 139618 h 1001847"/>
              <a:gd name="connsiteX1321" fmla="*/ 1725721 w 5487544"/>
              <a:gd name="connsiteY1321" fmla="*/ 139618 h 1001847"/>
              <a:gd name="connsiteX1322" fmla="*/ 1613984 w 5487544"/>
              <a:gd name="connsiteY1322" fmla="*/ 139618 h 1001847"/>
              <a:gd name="connsiteX1323" fmla="*/ 1576738 w 5487544"/>
              <a:gd name="connsiteY1323" fmla="*/ 139618 h 1001847"/>
              <a:gd name="connsiteX1324" fmla="*/ 1465000 w 5487544"/>
              <a:gd name="connsiteY1324" fmla="*/ 150230 h 1001847"/>
              <a:gd name="connsiteX1325" fmla="*/ 1253941 w 5487544"/>
              <a:gd name="connsiteY1325" fmla="*/ 171454 h 1001847"/>
              <a:gd name="connsiteX1326" fmla="*/ 1365678 w 5487544"/>
              <a:gd name="connsiteY1326" fmla="*/ 171454 h 1001847"/>
              <a:gd name="connsiteX1327" fmla="*/ 1390509 w 5487544"/>
              <a:gd name="connsiteY1327" fmla="*/ 171454 h 1001847"/>
              <a:gd name="connsiteX1328" fmla="*/ 943560 w 5487544"/>
              <a:gd name="connsiteY1328" fmla="*/ 213902 h 1001847"/>
              <a:gd name="connsiteX1329" fmla="*/ 1514662 w 5487544"/>
              <a:gd name="connsiteY1329" fmla="*/ 182066 h 1001847"/>
              <a:gd name="connsiteX1330" fmla="*/ 1539492 w 5487544"/>
              <a:gd name="connsiteY1330" fmla="*/ 182066 h 1001847"/>
              <a:gd name="connsiteX1331" fmla="*/ 1539492 w 5487544"/>
              <a:gd name="connsiteY1331" fmla="*/ 171454 h 1001847"/>
              <a:gd name="connsiteX1332" fmla="*/ 1564322 w 5487544"/>
              <a:gd name="connsiteY1332" fmla="*/ 182066 h 1001847"/>
              <a:gd name="connsiteX1333" fmla="*/ 1571694 w 5487544"/>
              <a:gd name="connsiteY1333" fmla="*/ 179247 h 1001847"/>
              <a:gd name="connsiteX1334" fmla="*/ 1572590 w 5487544"/>
              <a:gd name="connsiteY1334" fmla="*/ 179983 h 1001847"/>
              <a:gd name="connsiteX1335" fmla="*/ 1582751 w 5487544"/>
              <a:gd name="connsiteY1335" fmla="*/ 177423 h 1001847"/>
              <a:gd name="connsiteX1336" fmla="*/ 1626399 w 5487544"/>
              <a:gd name="connsiteY1336" fmla="*/ 171454 h 1001847"/>
              <a:gd name="connsiteX1337" fmla="*/ 1589153 w 5487544"/>
              <a:gd name="connsiteY1337" fmla="*/ 192678 h 1001847"/>
              <a:gd name="connsiteX1338" fmla="*/ 1576738 w 5487544"/>
              <a:gd name="connsiteY1338" fmla="*/ 183393 h 1001847"/>
              <a:gd name="connsiteX1339" fmla="*/ 1572590 w 5487544"/>
              <a:gd name="connsiteY1339" fmla="*/ 179983 h 1001847"/>
              <a:gd name="connsiteX1340" fmla="*/ 1564322 w 5487544"/>
              <a:gd name="connsiteY1340" fmla="*/ 182066 h 1001847"/>
              <a:gd name="connsiteX1341" fmla="*/ 1477416 w 5487544"/>
              <a:gd name="connsiteY1341" fmla="*/ 192678 h 1001847"/>
              <a:gd name="connsiteX1342" fmla="*/ 1055297 w 5487544"/>
              <a:gd name="connsiteY1342" fmla="*/ 213902 h 1001847"/>
              <a:gd name="connsiteX1343" fmla="*/ 906314 w 5487544"/>
              <a:gd name="connsiteY1343" fmla="*/ 224514 h 1001847"/>
              <a:gd name="connsiteX1344" fmla="*/ 782161 w 5487544"/>
              <a:gd name="connsiteY1344" fmla="*/ 235126 h 1001847"/>
              <a:gd name="connsiteX1345" fmla="*/ 769746 w 5487544"/>
              <a:gd name="connsiteY1345" fmla="*/ 245738 h 1001847"/>
              <a:gd name="connsiteX1346" fmla="*/ 869068 w 5487544"/>
              <a:gd name="connsiteY1346" fmla="*/ 245738 h 1001847"/>
              <a:gd name="connsiteX1347" fmla="*/ 1018051 w 5487544"/>
              <a:gd name="connsiteY1347" fmla="*/ 235126 h 1001847"/>
              <a:gd name="connsiteX1348" fmla="*/ 1216695 w 5487544"/>
              <a:gd name="connsiteY1348" fmla="*/ 224514 h 1001847"/>
              <a:gd name="connsiteX1349" fmla="*/ 1465000 w 5487544"/>
              <a:gd name="connsiteY1349" fmla="*/ 213902 h 1001847"/>
              <a:gd name="connsiteX1350" fmla="*/ 1564322 w 5487544"/>
              <a:gd name="connsiteY1350" fmla="*/ 213902 h 1001847"/>
              <a:gd name="connsiteX1351" fmla="*/ 1477416 w 5487544"/>
              <a:gd name="connsiteY1351" fmla="*/ 224514 h 1001847"/>
              <a:gd name="connsiteX1352" fmla="*/ 1452585 w 5487544"/>
              <a:gd name="connsiteY1352" fmla="*/ 224514 h 1001847"/>
              <a:gd name="connsiteX1353" fmla="*/ 1328433 w 5487544"/>
              <a:gd name="connsiteY1353" fmla="*/ 224514 h 1001847"/>
              <a:gd name="connsiteX1354" fmla="*/ 1316017 w 5487544"/>
              <a:gd name="connsiteY1354" fmla="*/ 245738 h 1001847"/>
              <a:gd name="connsiteX1355" fmla="*/ 1440170 w 5487544"/>
              <a:gd name="connsiteY1355" fmla="*/ 224514 h 1001847"/>
              <a:gd name="connsiteX1356" fmla="*/ 1589153 w 5487544"/>
              <a:gd name="connsiteY1356" fmla="*/ 235126 h 1001847"/>
              <a:gd name="connsiteX1357" fmla="*/ 1564322 w 5487544"/>
              <a:gd name="connsiteY1357" fmla="*/ 235126 h 1001847"/>
              <a:gd name="connsiteX1358" fmla="*/ 1477416 w 5487544"/>
              <a:gd name="connsiteY1358" fmla="*/ 245738 h 1001847"/>
              <a:gd name="connsiteX1359" fmla="*/ 1539492 w 5487544"/>
              <a:gd name="connsiteY1359" fmla="*/ 245738 h 1001847"/>
              <a:gd name="connsiteX1360" fmla="*/ 1589153 w 5487544"/>
              <a:gd name="connsiteY1360" fmla="*/ 256350 h 1001847"/>
              <a:gd name="connsiteX1361" fmla="*/ 1651229 w 5487544"/>
              <a:gd name="connsiteY1361" fmla="*/ 256350 h 1001847"/>
              <a:gd name="connsiteX1362" fmla="*/ 1738136 w 5487544"/>
              <a:gd name="connsiteY1362" fmla="*/ 266962 h 1001847"/>
              <a:gd name="connsiteX1363" fmla="*/ 1564322 w 5487544"/>
              <a:gd name="connsiteY1363" fmla="*/ 277575 h 1001847"/>
              <a:gd name="connsiteX1364" fmla="*/ 1576738 w 5487544"/>
              <a:gd name="connsiteY1364" fmla="*/ 277575 h 1001847"/>
              <a:gd name="connsiteX1365" fmla="*/ 1551907 w 5487544"/>
              <a:gd name="connsiteY1365" fmla="*/ 277575 h 1001847"/>
              <a:gd name="connsiteX1366" fmla="*/ 1551907 w 5487544"/>
              <a:gd name="connsiteY1366" fmla="*/ 288187 h 1001847"/>
              <a:gd name="connsiteX1367" fmla="*/ 1539492 w 5487544"/>
              <a:gd name="connsiteY1367" fmla="*/ 277575 h 1001847"/>
              <a:gd name="connsiteX1368" fmla="*/ 1502246 w 5487544"/>
              <a:gd name="connsiteY1368" fmla="*/ 288187 h 1001847"/>
              <a:gd name="connsiteX1369" fmla="*/ 1520269 w 5487544"/>
              <a:gd name="connsiteY1369" fmla="*/ 279200 h 1001847"/>
              <a:gd name="connsiteX1370" fmla="*/ 1484593 w 5487544"/>
              <a:gd name="connsiteY1370" fmla="*/ 282217 h 1001847"/>
              <a:gd name="connsiteX1371" fmla="*/ 1266356 w 5487544"/>
              <a:gd name="connsiteY1371" fmla="*/ 288187 h 1001847"/>
              <a:gd name="connsiteX1372" fmla="*/ 1291187 w 5487544"/>
              <a:gd name="connsiteY1372" fmla="*/ 298799 h 1001847"/>
              <a:gd name="connsiteX1373" fmla="*/ 623540 w 5487544"/>
              <a:gd name="connsiteY1373" fmla="*/ 326865 h 1001847"/>
              <a:gd name="connsiteX1374" fmla="*/ 633178 w 5487544"/>
              <a:gd name="connsiteY1374" fmla="*/ 330635 h 1001847"/>
              <a:gd name="connsiteX1375" fmla="*/ 626970 w 5487544"/>
              <a:gd name="connsiteY1375" fmla="*/ 331961 h 1001847"/>
              <a:gd name="connsiteX1376" fmla="*/ 622365 w 5487544"/>
              <a:gd name="connsiteY1376" fmla="*/ 338851 h 1001847"/>
              <a:gd name="connsiteX1377" fmla="*/ 631626 w 5487544"/>
              <a:gd name="connsiteY1377" fmla="*/ 337267 h 1001847"/>
              <a:gd name="connsiteX1378" fmla="*/ 645593 w 5487544"/>
              <a:gd name="connsiteY1378" fmla="*/ 341247 h 1001847"/>
              <a:gd name="connsiteX1379" fmla="*/ 608348 w 5487544"/>
              <a:gd name="connsiteY1379" fmla="*/ 341247 h 1001847"/>
              <a:gd name="connsiteX1380" fmla="*/ 595932 w 5487544"/>
              <a:gd name="connsiteY1380" fmla="*/ 351859 h 1001847"/>
              <a:gd name="connsiteX1381" fmla="*/ 496610 w 5487544"/>
              <a:gd name="connsiteY1381" fmla="*/ 351859 h 1001847"/>
              <a:gd name="connsiteX1382" fmla="*/ 459365 w 5487544"/>
              <a:gd name="connsiteY1382" fmla="*/ 362471 h 1001847"/>
              <a:gd name="connsiteX1383" fmla="*/ 422119 w 5487544"/>
              <a:gd name="connsiteY1383" fmla="*/ 362471 h 1001847"/>
              <a:gd name="connsiteX1384" fmla="*/ 347627 w 5487544"/>
              <a:gd name="connsiteY1384" fmla="*/ 373083 h 1001847"/>
              <a:gd name="connsiteX1385" fmla="*/ 471780 w 5487544"/>
              <a:gd name="connsiteY1385" fmla="*/ 362471 h 1001847"/>
              <a:gd name="connsiteX1386" fmla="*/ 484195 w 5487544"/>
              <a:gd name="connsiteY1386" fmla="*/ 373083 h 1001847"/>
              <a:gd name="connsiteX1387" fmla="*/ 509025 w 5487544"/>
              <a:gd name="connsiteY1387" fmla="*/ 365124 h 1001847"/>
              <a:gd name="connsiteX1388" fmla="*/ 526044 w 5487544"/>
              <a:gd name="connsiteY1388" fmla="*/ 370579 h 1001847"/>
              <a:gd name="connsiteX1389" fmla="*/ 538512 w 5487544"/>
              <a:gd name="connsiteY1389" fmla="*/ 363797 h 1001847"/>
              <a:gd name="connsiteX1390" fmla="*/ 546271 w 5487544"/>
              <a:gd name="connsiteY1390" fmla="*/ 362471 h 1001847"/>
              <a:gd name="connsiteX1391" fmla="*/ 571102 w 5487544"/>
              <a:gd name="connsiteY1391" fmla="*/ 373083 h 1001847"/>
              <a:gd name="connsiteX1392" fmla="*/ 571102 w 5487544"/>
              <a:gd name="connsiteY1392" fmla="*/ 362471 h 1001847"/>
              <a:gd name="connsiteX1393" fmla="*/ 585069 w 5487544"/>
              <a:gd name="connsiteY1393" fmla="*/ 367777 h 1001847"/>
              <a:gd name="connsiteX1394" fmla="*/ 594986 w 5487544"/>
              <a:gd name="connsiteY1394" fmla="*/ 370037 h 1001847"/>
              <a:gd name="connsiteX1395" fmla="*/ 592634 w 5487544"/>
              <a:gd name="connsiteY1395" fmla="*/ 362471 h 1001847"/>
              <a:gd name="connsiteX1396" fmla="*/ 608348 w 5487544"/>
              <a:gd name="connsiteY1396" fmla="*/ 362471 h 1001847"/>
              <a:gd name="connsiteX1397" fmla="*/ 599618 w 5487544"/>
              <a:gd name="connsiteY1397" fmla="*/ 368440 h 1001847"/>
              <a:gd name="connsiteX1398" fmla="*/ 597834 w 5487544"/>
              <a:gd name="connsiteY1398" fmla="*/ 370687 h 1001847"/>
              <a:gd name="connsiteX1399" fmla="*/ 608348 w 5487544"/>
              <a:gd name="connsiteY1399" fmla="*/ 373083 h 1001847"/>
              <a:gd name="connsiteX1400" fmla="*/ 533856 w 5487544"/>
              <a:gd name="connsiteY1400" fmla="*/ 373083 h 1001847"/>
              <a:gd name="connsiteX1401" fmla="*/ 360042 w 5487544"/>
              <a:gd name="connsiteY1401" fmla="*/ 383695 h 1001847"/>
              <a:gd name="connsiteX1402" fmla="*/ 372458 w 5487544"/>
              <a:gd name="connsiteY1402" fmla="*/ 394307 h 1001847"/>
              <a:gd name="connsiteX1403" fmla="*/ 461498 w 5487544"/>
              <a:gd name="connsiteY1403" fmla="*/ 389830 h 1001847"/>
              <a:gd name="connsiteX1404" fmla="*/ 483287 w 5487544"/>
              <a:gd name="connsiteY1404" fmla="*/ 392608 h 1001847"/>
              <a:gd name="connsiteX1405" fmla="*/ 487299 w 5487544"/>
              <a:gd name="connsiteY1405" fmla="*/ 391323 h 1001847"/>
              <a:gd name="connsiteX1406" fmla="*/ 496610 w 5487544"/>
              <a:gd name="connsiteY1406" fmla="*/ 394307 h 1001847"/>
              <a:gd name="connsiteX1407" fmla="*/ 509026 w 5487544"/>
              <a:gd name="connsiteY1407" fmla="*/ 383695 h 1001847"/>
              <a:gd name="connsiteX1408" fmla="*/ 782161 w 5487544"/>
              <a:gd name="connsiteY1408" fmla="*/ 383695 h 1001847"/>
              <a:gd name="connsiteX1409" fmla="*/ 732500 w 5487544"/>
              <a:gd name="connsiteY1409" fmla="*/ 394307 h 1001847"/>
              <a:gd name="connsiteX1410" fmla="*/ 782161 w 5487544"/>
              <a:gd name="connsiteY1410" fmla="*/ 394307 h 1001847"/>
              <a:gd name="connsiteX1411" fmla="*/ 794576 w 5487544"/>
              <a:gd name="connsiteY1411" fmla="*/ 383695 h 1001847"/>
              <a:gd name="connsiteX1412" fmla="*/ 844238 w 5487544"/>
              <a:gd name="connsiteY1412" fmla="*/ 394307 h 1001847"/>
              <a:gd name="connsiteX1413" fmla="*/ 869068 w 5487544"/>
              <a:gd name="connsiteY1413" fmla="*/ 383695 h 1001847"/>
              <a:gd name="connsiteX1414" fmla="*/ 869068 w 5487544"/>
              <a:gd name="connsiteY1414" fmla="*/ 394307 h 1001847"/>
              <a:gd name="connsiteX1415" fmla="*/ 968390 w 5487544"/>
              <a:gd name="connsiteY1415" fmla="*/ 383695 h 1001847"/>
              <a:gd name="connsiteX1416" fmla="*/ 912522 w 5487544"/>
              <a:gd name="connsiteY1416" fmla="*/ 394141 h 1001847"/>
              <a:gd name="connsiteX1417" fmla="*/ 906361 w 5487544"/>
              <a:gd name="connsiteY1417" fmla="*/ 404838 h 1001847"/>
              <a:gd name="connsiteX1418" fmla="*/ 906724 w 5487544"/>
              <a:gd name="connsiteY1418" fmla="*/ 404819 h 1001847"/>
              <a:gd name="connsiteX1419" fmla="*/ 925325 w 5487544"/>
              <a:gd name="connsiteY1419" fmla="*/ 400276 h 1001847"/>
              <a:gd name="connsiteX1420" fmla="*/ 1005636 w 5487544"/>
              <a:gd name="connsiteY1420" fmla="*/ 394307 h 1001847"/>
              <a:gd name="connsiteX1421" fmla="*/ 980805 w 5487544"/>
              <a:gd name="connsiteY1421" fmla="*/ 383695 h 1001847"/>
              <a:gd name="connsiteX1422" fmla="*/ 1005636 w 5487544"/>
              <a:gd name="connsiteY1422" fmla="*/ 383695 h 1001847"/>
              <a:gd name="connsiteX1423" fmla="*/ 1018051 w 5487544"/>
              <a:gd name="connsiteY1423" fmla="*/ 394307 h 1001847"/>
              <a:gd name="connsiteX1424" fmla="*/ 1167034 w 5487544"/>
              <a:gd name="connsiteY1424" fmla="*/ 383695 h 1001847"/>
              <a:gd name="connsiteX1425" fmla="*/ 982745 w 5487544"/>
              <a:gd name="connsiteY1425" fmla="*/ 400940 h 1001847"/>
              <a:gd name="connsiteX1426" fmla="*/ 906724 w 5487544"/>
              <a:gd name="connsiteY1426" fmla="*/ 404819 h 1001847"/>
              <a:gd name="connsiteX1427" fmla="*/ 906314 w 5487544"/>
              <a:gd name="connsiteY1427" fmla="*/ 404919 h 1001847"/>
              <a:gd name="connsiteX1428" fmla="*/ 906361 w 5487544"/>
              <a:gd name="connsiteY1428" fmla="*/ 404838 h 1001847"/>
              <a:gd name="connsiteX1429" fmla="*/ 800784 w 5487544"/>
              <a:gd name="connsiteY1429" fmla="*/ 410225 h 1001847"/>
              <a:gd name="connsiteX1430" fmla="*/ 618823 w 5487544"/>
              <a:gd name="connsiteY1430" fmla="*/ 419511 h 1001847"/>
              <a:gd name="connsiteX1431" fmla="*/ 465629 w 5487544"/>
              <a:gd name="connsiteY1431" fmla="*/ 433846 h 1001847"/>
              <a:gd name="connsiteX1432" fmla="*/ 496611 w 5487544"/>
              <a:gd name="connsiteY1432" fmla="*/ 435429 h 1001847"/>
              <a:gd name="connsiteX1433" fmla="*/ 558687 w 5487544"/>
              <a:gd name="connsiteY1433" fmla="*/ 426143 h 1001847"/>
              <a:gd name="connsiteX1434" fmla="*/ 633178 w 5487544"/>
              <a:gd name="connsiteY1434" fmla="*/ 426143 h 1001847"/>
              <a:gd name="connsiteX1435" fmla="*/ 819407 w 5487544"/>
              <a:gd name="connsiteY1435" fmla="*/ 426143 h 1001847"/>
              <a:gd name="connsiteX1436" fmla="*/ 943560 w 5487544"/>
              <a:gd name="connsiteY1436" fmla="*/ 426143 h 1001847"/>
              <a:gd name="connsiteX1437" fmla="*/ 732500 w 5487544"/>
              <a:gd name="connsiteY1437" fmla="*/ 436755 h 1001847"/>
              <a:gd name="connsiteX1438" fmla="*/ 509026 w 5487544"/>
              <a:gd name="connsiteY1438" fmla="*/ 447367 h 1001847"/>
              <a:gd name="connsiteX1439" fmla="*/ 449665 w 5487544"/>
              <a:gd name="connsiteY1439" fmla="*/ 448860 h 1001847"/>
              <a:gd name="connsiteX1440" fmla="*/ 433567 w 5487544"/>
              <a:gd name="connsiteY1440" fmla="*/ 447988 h 1001847"/>
              <a:gd name="connsiteX1441" fmla="*/ 428327 w 5487544"/>
              <a:gd name="connsiteY1441" fmla="*/ 451347 h 1001847"/>
              <a:gd name="connsiteX1442" fmla="*/ 424059 w 5487544"/>
              <a:gd name="connsiteY1442" fmla="*/ 451844 h 1001847"/>
              <a:gd name="connsiteX1443" fmla="*/ 423544 w 5487544"/>
              <a:gd name="connsiteY1443" fmla="*/ 450655 h 1001847"/>
              <a:gd name="connsiteX1444" fmla="*/ 403496 w 5487544"/>
              <a:gd name="connsiteY1444" fmla="*/ 456653 h 1001847"/>
              <a:gd name="connsiteX1445" fmla="*/ 446949 w 5487544"/>
              <a:gd name="connsiteY1445" fmla="*/ 457979 h 1001847"/>
              <a:gd name="connsiteX1446" fmla="*/ 546271 w 5487544"/>
              <a:gd name="connsiteY1446" fmla="*/ 468591 h 1001847"/>
              <a:gd name="connsiteX1447" fmla="*/ 509026 w 5487544"/>
              <a:gd name="connsiteY1447" fmla="*/ 468591 h 1001847"/>
              <a:gd name="connsiteX1448" fmla="*/ 533856 w 5487544"/>
              <a:gd name="connsiteY1448" fmla="*/ 479204 h 1001847"/>
              <a:gd name="connsiteX1449" fmla="*/ 479539 w 5487544"/>
              <a:gd name="connsiteY1449" fmla="*/ 488489 h 1001847"/>
              <a:gd name="connsiteX1450" fmla="*/ 455123 w 5487544"/>
              <a:gd name="connsiteY1450" fmla="*/ 492138 h 1001847"/>
              <a:gd name="connsiteX1451" fmla="*/ 462468 w 5487544"/>
              <a:gd name="connsiteY1451" fmla="*/ 492966 h 1001847"/>
              <a:gd name="connsiteX1452" fmla="*/ 546271 w 5487544"/>
              <a:gd name="connsiteY1452" fmla="*/ 500428 h 1001847"/>
              <a:gd name="connsiteX1453" fmla="*/ 695254 w 5487544"/>
              <a:gd name="connsiteY1453" fmla="*/ 489816 h 1001847"/>
              <a:gd name="connsiteX1454" fmla="*/ 633178 w 5487544"/>
              <a:gd name="connsiteY1454" fmla="*/ 479204 h 1001847"/>
              <a:gd name="connsiteX1455" fmla="*/ 634947 w 5487544"/>
              <a:gd name="connsiteY1455" fmla="*/ 475121 h 1001847"/>
              <a:gd name="connsiteX1456" fmla="*/ 633178 w 5487544"/>
              <a:gd name="connsiteY1456" fmla="*/ 475224 h 1001847"/>
              <a:gd name="connsiteX1457" fmla="*/ 620763 w 5487544"/>
              <a:gd name="connsiteY1457" fmla="*/ 479204 h 1001847"/>
              <a:gd name="connsiteX1458" fmla="*/ 558687 w 5487544"/>
              <a:gd name="connsiteY1458" fmla="*/ 479204 h 1001847"/>
              <a:gd name="connsiteX1459" fmla="*/ 682839 w 5487544"/>
              <a:gd name="connsiteY1459" fmla="*/ 468591 h 1001847"/>
              <a:gd name="connsiteX1460" fmla="*/ 670424 w 5487544"/>
              <a:gd name="connsiteY1460" fmla="*/ 457979 h 1001847"/>
              <a:gd name="connsiteX1461" fmla="*/ 819407 w 5487544"/>
              <a:gd name="connsiteY1461" fmla="*/ 447367 h 1001847"/>
              <a:gd name="connsiteX1462" fmla="*/ 819407 w 5487544"/>
              <a:gd name="connsiteY1462" fmla="*/ 457979 h 1001847"/>
              <a:gd name="connsiteX1463" fmla="*/ 844238 w 5487544"/>
              <a:gd name="connsiteY1463" fmla="*/ 447367 h 1001847"/>
              <a:gd name="connsiteX1464" fmla="*/ 856653 w 5487544"/>
              <a:gd name="connsiteY1464" fmla="*/ 457979 h 1001847"/>
              <a:gd name="connsiteX1465" fmla="*/ 794576 w 5487544"/>
              <a:gd name="connsiteY1465" fmla="*/ 457979 h 1001847"/>
              <a:gd name="connsiteX1466" fmla="*/ 707670 w 5487544"/>
              <a:gd name="connsiteY1466" fmla="*/ 479204 h 1001847"/>
              <a:gd name="connsiteX1467" fmla="*/ 732500 w 5487544"/>
              <a:gd name="connsiteY1467" fmla="*/ 479204 h 1001847"/>
              <a:gd name="connsiteX1468" fmla="*/ 1167034 w 5487544"/>
              <a:gd name="connsiteY1468" fmla="*/ 457979 h 1001847"/>
              <a:gd name="connsiteX1469" fmla="*/ 1179450 w 5487544"/>
              <a:gd name="connsiteY1469" fmla="*/ 447367 h 1001847"/>
              <a:gd name="connsiteX1470" fmla="*/ 1216695 w 5487544"/>
              <a:gd name="connsiteY1470" fmla="*/ 436755 h 1001847"/>
              <a:gd name="connsiteX1471" fmla="*/ 1204280 w 5487544"/>
              <a:gd name="connsiteY1471" fmla="*/ 457979 h 1001847"/>
              <a:gd name="connsiteX1472" fmla="*/ 1328433 w 5487544"/>
              <a:gd name="connsiteY1472" fmla="*/ 457979 h 1001847"/>
              <a:gd name="connsiteX1473" fmla="*/ 1303602 w 5487544"/>
              <a:gd name="connsiteY1473" fmla="*/ 468591 h 1001847"/>
              <a:gd name="connsiteX1474" fmla="*/ 1191865 w 5487544"/>
              <a:gd name="connsiteY1474" fmla="*/ 479204 h 1001847"/>
              <a:gd name="connsiteX1475" fmla="*/ 757331 w 5487544"/>
              <a:gd name="connsiteY1475" fmla="*/ 500428 h 1001847"/>
              <a:gd name="connsiteX1476" fmla="*/ 757331 w 5487544"/>
              <a:gd name="connsiteY1476" fmla="*/ 511040 h 1001847"/>
              <a:gd name="connsiteX1477" fmla="*/ 806992 w 5487544"/>
              <a:gd name="connsiteY1477" fmla="*/ 500428 h 1001847"/>
              <a:gd name="connsiteX1478" fmla="*/ 799269 w 5487544"/>
              <a:gd name="connsiteY1478" fmla="*/ 509669 h 1001847"/>
              <a:gd name="connsiteX1479" fmla="*/ 831822 w 5487544"/>
              <a:gd name="connsiteY1479" fmla="*/ 507060 h 1001847"/>
              <a:gd name="connsiteX1480" fmla="*/ 881483 w 5487544"/>
              <a:gd name="connsiteY1480" fmla="*/ 511040 h 1001847"/>
              <a:gd name="connsiteX1481" fmla="*/ 1005636 w 5487544"/>
              <a:gd name="connsiteY1481" fmla="*/ 500428 h 1001847"/>
              <a:gd name="connsiteX1482" fmla="*/ 881483 w 5487544"/>
              <a:gd name="connsiteY1482" fmla="*/ 511040 h 1001847"/>
              <a:gd name="connsiteX1483" fmla="*/ 831822 w 5487544"/>
              <a:gd name="connsiteY1483" fmla="*/ 521652 h 1001847"/>
              <a:gd name="connsiteX1484" fmla="*/ 918729 w 5487544"/>
              <a:gd name="connsiteY1484" fmla="*/ 521652 h 1001847"/>
              <a:gd name="connsiteX1485" fmla="*/ 917495 w 5487544"/>
              <a:gd name="connsiteY1485" fmla="*/ 524364 h 1001847"/>
              <a:gd name="connsiteX1486" fmla="*/ 918534 w 5487544"/>
              <a:gd name="connsiteY1486" fmla="*/ 524256 h 1001847"/>
              <a:gd name="connsiteX1487" fmla="*/ 926489 w 5487544"/>
              <a:gd name="connsiteY1487" fmla="*/ 521652 h 1001847"/>
              <a:gd name="connsiteX1488" fmla="*/ 943560 w 5487544"/>
              <a:gd name="connsiteY1488" fmla="*/ 521652 h 1001847"/>
              <a:gd name="connsiteX1489" fmla="*/ 918534 w 5487544"/>
              <a:gd name="connsiteY1489" fmla="*/ 524256 h 1001847"/>
              <a:gd name="connsiteX1490" fmla="*/ 917371 w 5487544"/>
              <a:gd name="connsiteY1490" fmla="*/ 524636 h 1001847"/>
              <a:gd name="connsiteX1491" fmla="*/ 917495 w 5487544"/>
              <a:gd name="connsiteY1491" fmla="*/ 524364 h 1001847"/>
              <a:gd name="connsiteX1492" fmla="*/ 898942 w 5487544"/>
              <a:gd name="connsiteY1492" fmla="*/ 526294 h 1001847"/>
              <a:gd name="connsiteX1493" fmla="*/ 769746 w 5487544"/>
              <a:gd name="connsiteY1493" fmla="*/ 532264 h 1001847"/>
              <a:gd name="connsiteX1494" fmla="*/ 769746 w 5487544"/>
              <a:gd name="connsiteY1494" fmla="*/ 521652 h 1001847"/>
              <a:gd name="connsiteX1495" fmla="*/ 732500 w 5487544"/>
              <a:gd name="connsiteY1495" fmla="*/ 521652 h 1001847"/>
              <a:gd name="connsiteX1496" fmla="*/ 695254 w 5487544"/>
              <a:gd name="connsiteY1496" fmla="*/ 532264 h 1001847"/>
              <a:gd name="connsiteX1497" fmla="*/ 732500 w 5487544"/>
              <a:gd name="connsiteY1497" fmla="*/ 521652 h 1001847"/>
              <a:gd name="connsiteX1498" fmla="*/ 720085 w 5487544"/>
              <a:gd name="connsiteY1498" fmla="*/ 511040 h 1001847"/>
              <a:gd name="connsiteX1499" fmla="*/ 695254 w 5487544"/>
              <a:gd name="connsiteY1499" fmla="*/ 521652 h 1001847"/>
              <a:gd name="connsiteX1500" fmla="*/ 670424 w 5487544"/>
              <a:gd name="connsiteY1500" fmla="*/ 511040 h 1001847"/>
              <a:gd name="connsiteX1501" fmla="*/ 726293 w 5487544"/>
              <a:gd name="connsiteY1501" fmla="*/ 505070 h 1001847"/>
              <a:gd name="connsiteX1502" fmla="*/ 742703 w 5487544"/>
              <a:gd name="connsiteY1502" fmla="*/ 500979 h 1001847"/>
              <a:gd name="connsiteX1503" fmla="*/ 659577 w 5487544"/>
              <a:gd name="connsiteY1503" fmla="*/ 504114 h 1001847"/>
              <a:gd name="connsiteX1504" fmla="*/ 664216 w 5487544"/>
              <a:gd name="connsiteY1504" fmla="*/ 515019 h 1001847"/>
              <a:gd name="connsiteX1505" fmla="*/ 670424 w 5487544"/>
              <a:gd name="connsiteY1505" fmla="*/ 521652 h 1001847"/>
              <a:gd name="connsiteX1506" fmla="*/ 658009 w 5487544"/>
              <a:gd name="connsiteY1506" fmla="*/ 511040 h 1001847"/>
              <a:gd name="connsiteX1507" fmla="*/ 633178 w 5487544"/>
              <a:gd name="connsiteY1507" fmla="*/ 521652 h 1001847"/>
              <a:gd name="connsiteX1508" fmla="*/ 608348 w 5487544"/>
              <a:gd name="connsiteY1508" fmla="*/ 521652 h 1001847"/>
              <a:gd name="connsiteX1509" fmla="*/ 595932 w 5487544"/>
              <a:gd name="connsiteY1509" fmla="*/ 521652 h 1001847"/>
              <a:gd name="connsiteX1510" fmla="*/ 626970 w 5487544"/>
              <a:gd name="connsiteY1510" fmla="*/ 511040 h 1001847"/>
              <a:gd name="connsiteX1511" fmla="*/ 646212 w 5487544"/>
              <a:gd name="connsiteY1511" fmla="*/ 504461 h 1001847"/>
              <a:gd name="connsiteX1512" fmla="*/ 600200 w 5487544"/>
              <a:gd name="connsiteY1512" fmla="*/ 504905 h 1001847"/>
              <a:gd name="connsiteX1513" fmla="*/ 546271 w 5487544"/>
              <a:gd name="connsiteY1513" fmla="*/ 500428 h 1001847"/>
              <a:gd name="connsiteX1514" fmla="*/ 310381 w 5487544"/>
              <a:gd name="connsiteY1514" fmla="*/ 521652 h 1001847"/>
              <a:gd name="connsiteX1515" fmla="*/ 422119 w 5487544"/>
              <a:gd name="connsiteY1515" fmla="*/ 521652 h 1001847"/>
              <a:gd name="connsiteX1516" fmla="*/ 372458 w 5487544"/>
              <a:gd name="connsiteY1516" fmla="*/ 532264 h 1001847"/>
              <a:gd name="connsiteX1517" fmla="*/ 434534 w 5487544"/>
              <a:gd name="connsiteY1517" fmla="*/ 532264 h 1001847"/>
              <a:gd name="connsiteX1518" fmla="*/ 322797 w 5487544"/>
              <a:gd name="connsiteY1518" fmla="*/ 542876 h 1001847"/>
              <a:gd name="connsiteX1519" fmla="*/ 347627 w 5487544"/>
              <a:gd name="connsiteY1519" fmla="*/ 542876 h 1001847"/>
              <a:gd name="connsiteX1520" fmla="*/ 310381 w 5487544"/>
              <a:gd name="connsiteY1520" fmla="*/ 553488 h 1001847"/>
              <a:gd name="connsiteX1521" fmla="*/ 397288 w 5487544"/>
              <a:gd name="connsiteY1521" fmla="*/ 553488 h 1001847"/>
              <a:gd name="connsiteX1522" fmla="*/ 397288 w 5487544"/>
              <a:gd name="connsiteY1522" fmla="*/ 564100 h 1001847"/>
              <a:gd name="connsiteX1523" fmla="*/ 366250 w 5487544"/>
              <a:gd name="connsiteY1523" fmla="*/ 561447 h 1001847"/>
              <a:gd name="connsiteX1524" fmla="*/ 360043 w 5487544"/>
              <a:gd name="connsiteY1524" fmla="*/ 564100 h 1001847"/>
              <a:gd name="connsiteX1525" fmla="*/ 370109 w 5487544"/>
              <a:gd name="connsiteY1525" fmla="*/ 564960 h 1001847"/>
              <a:gd name="connsiteX1526" fmla="*/ 372458 w 5487544"/>
              <a:gd name="connsiteY1526" fmla="*/ 564100 h 1001847"/>
              <a:gd name="connsiteX1527" fmla="*/ 370641 w 5487544"/>
              <a:gd name="connsiteY1527" fmla="*/ 565006 h 1001847"/>
              <a:gd name="connsiteX1528" fmla="*/ 375562 w 5487544"/>
              <a:gd name="connsiteY1528" fmla="*/ 565426 h 1001847"/>
              <a:gd name="connsiteX1529" fmla="*/ 372458 w 5487544"/>
              <a:gd name="connsiteY1529" fmla="*/ 574712 h 1001847"/>
              <a:gd name="connsiteX1530" fmla="*/ 533856 w 5487544"/>
              <a:gd name="connsiteY1530" fmla="*/ 564100 h 1001847"/>
              <a:gd name="connsiteX1531" fmla="*/ 397288 w 5487544"/>
              <a:gd name="connsiteY1531" fmla="*/ 574712 h 1001847"/>
              <a:gd name="connsiteX1532" fmla="*/ 434534 w 5487544"/>
              <a:gd name="connsiteY1532" fmla="*/ 574712 h 1001847"/>
              <a:gd name="connsiteX1533" fmla="*/ 471780 w 5487544"/>
              <a:gd name="connsiteY1533" fmla="*/ 574712 h 1001847"/>
              <a:gd name="connsiteX1534" fmla="*/ 546271 w 5487544"/>
              <a:gd name="connsiteY1534" fmla="*/ 585324 h 1001847"/>
              <a:gd name="connsiteX1535" fmla="*/ 484195 w 5487544"/>
              <a:gd name="connsiteY1535" fmla="*/ 595936 h 1001847"/>
              <a:gd name="connsiteX1536" fmla="*/ 384873 w 5487544"/>
              <a:gd name="connsiteY1536" fmla="*/ 595936 h 1001847"/>
              <a:gd name="connsiteX1537" fmla="*/ 397288 w 5487544"/>
              <a:gd name="connsiteY1537" fmla="*/ 606548 h 1001847"/>
              <a:gd name="connsiteX1538" fmla="*/ 148983 w 5487544"/>
              <a:gd name="connsiteY1538" fmla="*/ 617160 h 1001847"/>
              <a:gd name="connsiteX1539" fmla="*/ 0 w 5487544"/>
              <a:gd name="connsiteY1539" fmla="*/ 627772 h 1001847"/>
              <a:gd name="connsiteX1540" fmla="*/ 24831 w 5487544"/>
              <a:gd name="connsiteY1540" fmla="*/ 627772 h 1001847"/>
              <a:gd name="connsiteX1541" fmla="*/ 335212 w 5487544"/>
              <a:gd name="connsiteY1541" fmla="*/ 617160 h 1001847"/>
              <a:gd name="connsiteX1542" fmla="*/ 380217 w 5487544"/>
              <a:gd name="connsiteY1542" fmla="*/ 618487 h 1001847"/>
              <a:gd name="connsiteX1543" fmla="*/ 384282 w 5487544"/>
              <a:gd name="connsiteY1543" fmla="*/ 620697 h 1001847"/>
              <a:gd name="connsiteX1544" fmla="*/ 384873 w 5487544"/>
              <a:gd name="connsiteY1544" fmla="*/ 617160 h 1001847"/>
              <a:gd name="connsiteX1545" fmla="*/ 397288 w 5487544"/>
              <a:gd name="connsiteY1545" fmla="*/ 627772 h 1001847"/>
              <a:gd name="connsiteX1546" fmla="*/ 422119 w 5487544"/>
              <a:gd name="connsiteY1546" fmla="*/ 627772 h 1001847"/>
              <a:gd name="connsiteX1547" fmla="*/ 446949 w 5487544"/>
              <a:gd name="connsiteY1547" fmla="*/ 617160 h 1001847"/>
              <a:gd name="connsiteX1548" fmla="*/ 484195 w 5487544"/>
              <a:gd name="connsiteY1548" fmla="*/ 627772 h 1001847"/>
              <a:gd name="connsiteX1549" fmla="*/ 484195 w 5487544"/>
              <a:gd name="connsiteY1549" fmla="*/ 617160 h 1001847"/>
              <a:gd name="connsiteX1550" fmla="*/ 521441 w 5487544"/>
              <a:gd name="connsiteY1550" fmla="*/ 627772 h 1001847"/>
              <a:gd name="connsiteX1551" fmla="*/ 484195 w 5487544"/>
              <a:gd name="connsiteY1551" fmla="*/ 627772 h 1001847"/>
              <a:gd name="connsiteX1552" fmla="*/ 459365 w 5487544"/>
              <a:gd name="connsiteY1552" fmla="*/ 627772 h 1001847"/>
              <a:gd name="connsiteX1553" fmla="*/ 422119 w 5487544"/>
              <a:gd name="connsiteY1553" fmla="*/ 638384 h 1001847"/>
              <a:gd name="connsiteX1554" fmla="*/ 422119 w 5487544"/>
              <a:gd name="connsiteY1554" fmla="*/ 648996 h 1001847"/>
              <a:gd name="connsiteX1555" fmla="*/ 356939 w 5487544"/>
              <a:gd name="connsiteY1555" fmla="*/ 658282 h 1001847"/>
              <a:gd name="connsiteX1556" fmla="*/ 284695 w 5487544"/>
              <a:gd name="connsiteY1556" fmla="*/ 659425 h 1001847"/>
              <a:gd name="connsiteX1557" fmla="*/ 285551 w 5487544"/>
              <a:gd name="connsiteY1557" fmla="*/ 659608 h 1001847"/>
              <a:gd name="connsiteX1558" fmla="*/ 273136 w 5487544"/>
              <a:gd name="connsiteY1558" fmla="*/ 659608 h 1001847"/>
              <a:gd name="connsiteX1559" fmla="*/ 284695 w 5487544"/>
              <a:gd name="connsiteY1559" fmla="*/ 659425 h 1001847"/>
              <a:gd name="connsiteX1560" fmla="*/ 266928 w 5487544"/>
              <a:gd name="connsiteY1560" fmla="*/ 655629 h 1001847"/>
              <a:gd name="connsiteX1561" fmla="*/ 248305 w 5487544"/>
              <a:gd name="connsiteY1561" fmla="*/ 659608 h 1001847"/>
              <a:gd name="connsiteX1562" fmla="*/ 49661 w 5487544"/>
              <a:gd name="connsiteY1562" fmla="*/ 659608 h 1001847"/>
              <a:gd name="connsiteX1563" fmla="*/ 31038 w 5487544"/>
              <a:gd name="connsiteY1563" fmla="*/ 670220 h 1001847"/>
              <a:gd name="connsiteX1564" fmla="*/ 24831 w 5487544"/>
              <a:gd name="connsiteY1564" fmla="*/ 673757 h 1001847"/>
              <a:gd name="connsiteX1565" fmla="*/ 24831 w 5487544"/>
              <a:gd name="connsiteY1565" fmla="*/ 680833 h 1001847"/>
              <a:gd name="connsiteX1566" fmla="*/ 24831 w 5487544"/>
              <a:gd name="connsiteY1566" fmla="*/ 691445 h 1001847"/>
              <a:gd name="connsiteX1567" fmla="*/ 49661 w 5487544"/>
              <a:gd name="connsiteY1567" fmla="*/ 680833 h 1001847"/>
              <a:gd name="connsiteX1568" fmla="*/ 37246 w 5487544"/>
              <a:gd name="connsiteY1568" fmla="*/ 670220 h 1001847"/>
              <a:gd name="connsiteX1569" fmla="*/ 49661 w 5487544"/>
              <a:gd name="connsiteY1569" fmla="*/ 670220 h 1001847"/>
              <a:gd name="connsiteX1570" fmla="*/ 53526 w 5487544"/>
              <a:gd name="connsiteY1570" fmla="*/ 679031 h 1001847"/>
              <a:gd name="connsiteX1571" fmla="*/ 66732 w 5487544"/>
              <a:gd name="connsiteY1571" fmla="*/ 672873 h 1001847"/>
              <a:gd name="connsiteX1572" fmla="*/ 70304 w 5487544"/>
              <a:gd name="connsiteY1572" fmla="*/ 676537 h 1001847"/>
              <a:gd name="connsiteX1573" fmla="*/ 72358 w 5487544"/>
              <a:gd name="connsiteY1573" fmla="*/ 676356 h 1001847"/>
              <a:gd name="connsiteX1574" fmla="*/ 74492 w 5487544"/>
              <a:gd name="connsiteY1574" fmla="*/ 680833 h 1001847"/>
              <a:gd name="connsiteX1575" fmla="*/ 70304 w 5487544"/>
              <a:gd name="connsiteY1575" fmla="*/ 676537 h 1001847"/>
              <a:gd name="connsiteX1576" fmla="*/ 66732 w 5487544"/>
              <a:gd name="connsiteY1576" fmla="*/ 676853 h 1001847"/>
              <a:gd name="connsiteX1577" fmla="*/ 53885 w 5487544"/>
              <a:gd name="connsiteY1577" fmla="*/ 679848 h 1001847"/>
              <a:gd name="connsiteX1578" fmla="*/ 54317 w 5487544"/>
              <a:gd name="connsiteY1578" fmla="*/ 680833 h 1001847"/>
              <a:gd name="connsiteX1579" fmla="*/ 49661 w 5487544"/>
              <a:gd name="connsiteY1579" fmla="*/ 691445 h 1001847"/>
              <a:gd name="connsiteX1580" fmla="*/ 384873 w 5487544"/>
              <a:gd name="connsiteY1580" fmla="*/ 680833 h 1001847"/>
              <a:gd name="connsiteX1581" fmla="*/ 347627 w 5487544"/>
              <a:gd name="connsiteY1581" fmla="*/ 680833 h 1001847"/>
              <a:gd name="connsiteX1582" fmla="*/ 633178 w 5487544"/>
              <a:gd name="connsiteY1582" fmla="*/ 680833 h 1001847"/>
              <a:gd name="connsiteX1583" fmla="*/ 645593 w 5487544"/>
              <a:gd name="connsiteY1583" fmla="*/ 691445 h 1001847"/>
              <a:gd name="connsiteX1584" fmla="*/ 695254 w 5487544"/>
              <a:gd name="connsiteY1584" fmla="*/ 680833 h 1001847"/>
              <a:gd name="connsiteX1585" fmla="*/ 732500 w 5487544"/>
              <a:gd name="connsiteY1585" fmla="*/ 670220 h 1001847"/>
              <a:gd name="connsiteX1586" fmla="*/ 893899 w 5487544"/>
              <a:gd name="connsiteY1586" fmla="*/ 659608 h 1001847"/>
              <a:gd name="connsiteX1587" fmla="*/ 993221 w 5487544"/>
              <a:gd name="connsiteY1587" fmla="*/ 659608 h 1001847"/>
              <a:gd name="connsiteX1588" fmla="*/ 744916 w 5487544"/>
              <a:gd name="connsiteY1588" fmla="*/ 680833 h 1001847"/>
              <a:gd name="connsiteX1589" fmla="*/ 782161 w 5487544"/>
              <a:gd name="connsiteY1589" fmla="*/ 680833 h 1001847"/>
              <a:gd name="connsiteX1590" fmla="*/ 558687 w 5487544"/>
              <a:gd name="connsiteY1590" fmla="*/ 702057 h 1001847"/>
              <a:gd name="connsiteX1591" fmla="*/ 546271 w 5487544"/>
              <a:gd name="connsiteY1591" fmla="*/ 691445 h 1001847"/>
              <a:gd name="connsiteX1592" fmla="*/ 546271 w 5487544"/>
              <a:gd name="connsiteY1592" fmla="*/ 702057 h 1001847"/>
              <a:gd name="connsiteX1593" fmla="*/ 422119 w 5487544"/>
              <a:gd name="connsiteY1593" fmla="*/ 712669 h 1001847"/>
              <a:gd name="connsiteX1594" fmla="*/ 422119 w 5487544"/>
              <a:gd name="connsiteY1594" fmla="*/ 723281 h 1001847"/>
              <a:gd name="connsiteX1595" fmla="*/ 509026 w 5487544"/>
              <a:gd name="connsiteY1595" fmla="*/ 712669 h 1001847"/>
              <a:gd name="connsiteX1596" fmla="*/ 521441 w 5487544"/>
              <a:gd name="connsiteY1596" fmla="*/ 712669 h 1001847"/>
              <a:gd name="connsiteX1597" fmla="*/ 558687 w 5487544"/>
              <a:gd name="connsiteY1597" fmla="*/ 712669 h 1001847"/>
              <a:gd name="connsiteX1598" fmla="*/ 620763 w 5487544"/>
              <a:gd name="connsiteY1598" fmla="*/ 712669 h 1001847"/>
              <a:gd name="connsiteX1599" fmla="*/ 658009 w 5487544"/>
              <a:gd name="connsiteY1599" fmla="*/ 712669 h 1001847"/>
              <a:gd name="connsiteX1600" fmla="*/ 707670 w 5487544"/>
              <a:gd name="connsiteY1600" fmla="*/ 702057 h 1001847"/>
              <a:gd name="connsiteX1601" fmla="*/ 707670 w 5487544"/>
              <a:gd name="connsiteY1601" fmla="*/ 712669 h 1001847"/>
              <a:gd name="connsiteX1602" fmla="*/ 744916 w 5487544"/>
              <a:gd name="connsiteY1602" fmla="*/ 702057 h 1001847"/>
              <a:gd name="connsiteX1603" fmla="*/ 782161 w 5487544"/>
              <a:gd name="connsiteY1603" fmla="*/ 702057 h 1001847"/>
              <a:gd name="connsiteX1604" fmla="*/ 836284 w 5487544"/>
              <a:gd name="connsiteY1604" fmla="*/ 699072 h 1001847"/>
              <a:gd name="connsiteX1605" fmla="*/ 843698 w 5487544"/>
              <a:gd name="connsiteY1605" fmla="*/ 711746 h 1001847"/>
              <a:gd name="connsiteX1606" fmla="*/ 848894 w 5487544"/>
              <a:gd name="connsiteY1606" fmla="*/ 711342 h 1001847"/>
              <a:gd name="connsiteX1607" fmla="*/ 856653 w 5487544"/>
              <a:gd name="connsiteY1607" fmla="*/ 702057 h 1001847"/>
              <a:gd name="connsiteX1608" fmla="*/ 893899 w 5487544"/>
              <a:gd name="connsiteY1608" fmla="*/ 702057 h 1001847"/>
              <a:gd name="connsiteX1609" fmla="*/ 906314 w 5487544"/>
              <a:gd name="connsiteY1609" fmla="*/ 702057 h 1001847"/>
              <a:gd name="connsiteX1610" fmla="*/ 931144 w 5487544"/>
              <a:gd name="connsiteY1610" fmla="*/ 702057 h 1001847"/>
              <a:gd name="connsiteX1611" fmla="*/ 931144 w 5487544"/>
              <a:gd name="connsiteY1611" fmla="*/ 712669 h 1001847"/>
              <a:gd name="connsiteX1612" fmla="*/ 1055297 w 5487544"/>
              <a:gd name="connsiteY1612" fmla="*/ 702057 h 1001847"/>
              <a:gd name="connsiteX1613" fmla="*/ 1055297 w 5487544"/>
              <a:gd name="connsiteY1613" fmla="*/ 712669 h 1001847"/>
              <a:gd name="connsiteX1614" fmla="*/ 1080128 w 5487544"/>
              <a:gd name="connsiteY1614" fmla="*/ 702057 h 1001847"/>
              <a:gd name="connsiteX1615" fmla="*/ 1055297 w 5487544"/>
              <a:gd name="connsiteY1615" fmla="*/ 712669 h 1001847"/>
              <a:gd name="connsiteX1616" fmla="*/ 1179450 w 5487544"/>
              <a:gd name="connsiteY1616" fmla="*/ 712669 h 1001847"/>
              <a:gd name="connsiteX1617" fmla="*/ 1179450 w 5487544"/>
              <a:gd name="connsiteY1617" fmla="*/ 702057 h 1001847"/>
              <a:gd name="connsiteX1618" fmla="*/ 1291187 w 5487544"/>
              <a:gd name="connsiteY1618" fmla="*/ 702057 h 1001847"/>
              <a:gd name="connsiteX1619" fmla="*/ 1291187 w 5487544"/>
              <a:gd name="connsiteY1619" fmla="*/ 712669 h 1001847"/>
              <a:gd name="connsiteX1620" fmla="*/ 1316017 w 5487544"/>
              <a:gd name="connsiteY1620" fmla="*/ 702057 h 1001847"/>
              <a:gd name="connsiteX1621" fmla="*/ 1340848 w 5487544"/>
              <a:gd name="connsiteY1621" fmla="*/ 702057 h 1001847"/>
              <a:gd name="connsiteX1622" fmla="*/ 1514662 w 5487544"/>
              <a:gd name="connsiteY1622" fmla="*/ 702057 h 1001847"/>
              <a:gd name="connsiteX1623" fmla="*/ 1551907 w 5487544"/>
              <a:gd name="connsiteY1623" fmla="*/ 702057 h 1001847"/>
              <a:gd name="connsiteX1624" fmla="*/ 1638814 w 5487544"/>
              <a:gd name="connsiteY1624" fmla="*/ 702057 h 1001847"/>
              <a:gd name="connsiteX1625" fmla="*/ 1713306 w 5487544"/>
              <a:gd name="connsiteY1625" fmla="*/ 702057 h 1001847"/>
              <a:gd name="connsiteX1626" fmla="*/ 1564322 w 5487544"/>
              <a:gd name="connsiteY1626" fmla="*/ 712669 h 1001847"/>
              <a:gd name="connsiteX1627" fmla="*/ 1551907 w 5487544"/>
              <a:gd name="connsiteY1627" fmla="*/ 723281 h 1001847"/>
              <a:gd name="connsiteX1628" fmla="*/ 1514662 w 5487544"/>
              <a:gd name="connsiteY1628" fmla="*/ 712669 h 1001847"/>
              <a:gd name="connsiteX1629" fmla="*/ 1489831 w 5487544"/>
              <a:gd name="connsiteY1629" fmla="*/ 712669 h 1001847"/>
              <a:gd name="connsiteX1630" fmla="*/ 1452585 w 5487544"/>
              <a:gd name="connsiteY1630" fmla="*/ 723281 h 1001847"/>
              <a:gd name="connsiteX1631" fmla="*/ 1452585 w 5487544"/>
              <a:gd name="connsiteY1631" fmla="*/ 712669 h 1001847"/>
              <a:gd name="connsiteX1632" fmla="*/ 1440170 w 5487544"/>
              <a:gd name="connsiteY1632" fmla="*/ 723281 h 1001847"/>
              <a:gd name="connsiteX1633" fmla="*/ 1415339 w 5487544"/>
              <a:gd name="connsiteY1633" fmla="*/ 723281 h 1001847"/>
              <a:gd name="connsiteX1634" fmla="*/ 1390509 w 5487544"/>
              <a:gd name="connsiteY1634" fmla="*/ 723281 h 1001847"/>
              <a:gd name="connsiteX1635" fmla="*/ 1390509 w 5487544"/>
              <a:gd name="connsiteY1635" fmla="*/ 712669 h 1001847"/>
              <a:gd name="connsiteX1636" fmla="*/ 1378094 w 5487544"/>
              <a:gd name="connsiteY1636" fmla="*/ 723281 h 1001847"/>
              <a:gd name="connsiteX1637" fmla="*/ 1365678 w 5487544"/>
              <a:gd name="connsiteY1637" fmla="*/ 712669 h 1001847"/>
              <a:gd name="connsiteX1638" fmla="*/ 1353263 w 5487544"/>
              <a:gd name="connsiteY1638" fmla="*/ 723281 h 1001847"/>
              <a:gd name="connsiteX1639" fmla="*/ 1340848 w 5487544"/>
              <a:gd name="connsiteY1639" fmla="*/ 723281 h 1001847"/>
              <a:gd name="connsiteX1640" fmla="*/ 1266356 w 5487544"/>
              <a:gd name="connsiteY1640" fmla="*/ 723281 h 1001847"/>
              <a:gd name="connsiteX1641" fmla="*/ 1092543 w 5487544"/>
              <a:gd name="connsiteY1641" fmla="*/ 733893 h 1001847"/>
              <a:gd name="connsiteX1642" fmla="*/ 1378094 w 5487544"/>
              <a:gd name="connsiteY1642" fmla="*/ 733893 h 1001847"/>
              <a:gd name="connsiteX1643" fmla="*/ 1390509 w 5487544"/>
              <a:gd name="connsiteY1643" fmla="*/ 733893 h 1001847"/>
              <a:gd name="connsiteX1644" fmla="*/ 1564322 w 5487544"/>
              <a:gd name="connsiteY1644" fmla="*/ 733893 h 1001847"/>
              <a:gd name="connsiteX1645" fmla="*/ 1576738 w 5487544"/>
              <a:gd name="connsiteY1645" fmla="*/ 723281 h 1001847"/>
              <a:gd name="connsiteX1646" fmla="*/ 1576738 w 5487544"/>
              <a:gd name="connsiteY1646" fmla="*/ 733893 h 1001847"/>
              <a:gd name="connsiteX1647" fmla="*/ 1763548 w 5487544"/>
              <a:gd name="connsiteY1647" fmla="*/ 733893 h 1001847"/>
              <a:gd name="connsiteX1648" fmla="*/ 1790495 w 5487544"/>
              <a:gd name="connsiteY1648" fmla="*/ 729243 h 1001847"/>
              <a:gd name="connsiteX1649" fmla="*/ 1775382 w 5487544"/>
              <a:gd name="connsiteY1649" fmla="*/ 723281 h 1001847"/>
              <a:gd name="connsiteX1650" fmla="*/ 1862289 w 5487544"/>
              <a:gd name="connsiteY1650" fmla="*/ 723281 h 1001847"/>
              <a:gd name="connsiteX1651" fmla="*/ 1837458 w 5487544"/>
              <a:gd name="connsiteY1651" fmla="*/ 733893 h 1001847"/>
              <a:gd name="connsiteX1652" fmla="*/ 1862289 w 5487544"/>
              <a:gd name="connsiteY1652" fmla="*/ 733893 h 1001847"/>
              <a:gd name="connsiteX1653" fmla="*/ 1688475 w 5487544"/>
              <a:gd name="connsiteY1653" fmla="*/ 744505 h 1001847"/>
              <a:gd name="connsiteX1654" fmla="*/ 1576738 w 5487544"/>
              <a:gd name="connsiteY1654" fmla="*/ 744505 h 1001847"/>
              <a:gd name="connsiteX1655" fmla="*/ 1576738 w 5487544"/>
              <a:gd name="connsiteY1655" fmla="*/ 755117 h 1001847"/>
              <a:gd name="connsiteX1656" fmla="*/ 1551907 w 5487544"/>
              <a:gd name="connsiteY1656" fmla="*/ 744505 h 1001847"/>
              <a:gd name="connsiteX1657" fmla="*/ 1564322 w 5487544"/>
              <a:gd name="connsiteY1657" fmla="*/ 755117 h 1001847"/>
              <a:gd name="connsiteX1658" fmla="*/ 1539492 w 5487544"/>
              <a:gd name="connsiteY1658" fmla="*/ 744505 h 1001847"/>
              <a:gd name="connsiteX1659" fmla="*/ 1527077 w 5487544"/>
              <a:gd name="connsiteY1659" fmla="*/ 755117 h 1001847"/>
              <a:gd name="connsiteX1660" fmla="*/ 1527077 w 5487544"/>
              <a:gd name="connsiteY1660" fmla="*/ 744505 h 1001847"/>
              <a:gd name="connsiteX1661" fmla="*/ 1502246 w 5487544"/>
              <a:gd name="connsiteY1661" fmla="*/ 755117 h 1001847"/>
              <a:gd name="connsiteX1662" fmla="*/ 1452585 w 5487544"/>
              <a:gd name="connsiteY1662" fmla="*/ 755117 h 1001847"/>
              <a:gd name="connsiteX1663" fmla="*/ 1477416 w 5487544"/>
              <a:gd name="connsiteY1663" fmla="*/ 744505 h 1001847"/>
              <a:gd name="connsiteX1664" fmla="*/ 1539492 w 5487544"/>
              <a:gd name="connsiteY1664" fmla="*/ 733893 h 1001847"/>
              <a:gd name="connsiteX1665" fmla="*/ 1477416 w 5487544"/>
              <a:gd name="connsiteY1665" fmla="*/ 733893 h 1001847"/>
              <a:gd name="connsiteX1666" fmla="*/ 1465000 w 5487544"/>
              <a:gd name="connsiteY1666" fmla="*/ 744505 h 1001847"/>
              <a:gd name="connsiteX1667" fmla="*/ 1465000 w 5487544"/>
              <a:gd name="connsiteY1667" fmla="*/ 733893 h 1001847"/>
              <a:gd name="connsiteX1668" fmla="*/ 1402924 w 5487544"/>
              <a:gd name="connsiteY1668" fmla="*/ 755117 h 1001847"/>
              <a:gd name="connsiteX1669" fmla="*/ 1378094 w 5487544"/>
              <a:gd name="connsiteY1669" fmla="*/ 755117 h 1001847"/>
              <a:gd name="connsiteX1670" fmla="*/ 1340848 w 5487544"/>
              <a:gd name="connsiteY1670" fmla="*/ 755117 h 1001847"/>
              <a:gd name="connsiteX1671" fmla="*/ 1328433 w 5487544"/>
              <a:gd name="connsiteY1671" fmla="*/ 765729 h 1001847"/>
              <a:gd name="connsiteX1672" fmla="*/ 1328433 w 5487544"/>
              <a:gd name="connsiteY1672" fmla="*/ 755117 h 1001847"/>
              <a:gd name="connsiteX1673" fmla="*/ 1331980 w 5487544"/>
              <a:gd name="connsiteY1673" fmla="*/ 752193 h 1001847"/>
              <a:gd name="connsiteX1674" fmla="*/ 1316017 w 5487544"/>
              <a:gd name="connsiteY1674" fmla="*/ 755117 h 1001847"/>
              <a:gd name="connsiteX1675" fmla="*/ 1291187 w 5487544"/>
              <a:gd name="connsiteY1675" fmla="*/ 765729 h 1001847"/>
              <a:gd name="connsiteX1676" fmla="*/ 1216695 w 5487544"/>
              <a:gd name="connsiteY1676" fmla="*/ 755117 h 1001847"/>
              <a:gd name="connsiteX1677" fmla="*/ 1241526 w 5487544"/>
              <a:gd name="connsiteY1677" fmla="*/ 755117 h 1001847"/>
              <a:gd name="connsiteX1678" fmla="*/ 1204280 w 5487544"/>
              <a:gd name="connsiteY1678" fmla="*/ 755117 h 1001847"/>
              <a:gd name="connsiteX1679" fmla="*/ 1216695 w 5487544"/>
              <a:gd name="connsiteY1679" fmla="*/ 765729 h 1001847"/>
              <a:gd name="connsiteX1680" fmla="*/ 1167034 w 5487544"/>
              <a:gd name="connsiteY1680" fmla="*/ 755117 h 1001847"/>
              <a:gd name="connsiteX1681" fmla="*/ 1204280 w 5487544"/>
              <a:gd name="connsiteY1681" fmla="*/ 755117 h 1001847"/>
              <a:gd name="connsiteX1682" fmla="*/ 1142204 w 5487544"/>
              <a:gd name="connsiteY1682" fmla="*/ 744505 h 1001847"/>
              <a:gd name="connsiteX1683" fmla="*/ 1154619 w 5487544"/>
              <a:gd name="connsiteY1683" fmla="*/ 765729 h 1001847"/>
              <a:gd name="connsiteX1684" fmla="*/ 1092543 w 5487544"/>
              <a:gd name="connsiteY1684" fmla="*/ 765729 h 1001847"/>
              <a:gd name="connsiteX1685" fmla="*/ 1080128 w 5487544"/>
              <a:gd name="connsiteY1685" fmla="*/ 776341 h 1001847"/>
              <a:gd name="connsiteX1686" fmla="*/ 1042882 w 5487544"/>
              <a:gd name="connsiteY1686" fmla="*/ 765729 h 1001847"/>
              <a:gd name="connsiteX1687" fmla="*/ 1042882 w 5487544"/>
              <a:gd name="connsiteY1687" fmla="*/ 776341 h 1001847"/>
              <a:gd name="connsiteX1688" fmla="*/ 1042882 w 5487544"/>
              <a:gd name="connsiteY1688" fmla="*/ 786953 h 1001847"/>
              <a:gd name="connsiteX1689" fmla="*/ 1092543 w 5487544"/>
              <a:gd name="connsiteY1689" fmla="*/ 776341 h 1001847"/>
              <a:gd name="connsiteX1690" fmla="*/ 1092543 w 5487544"/>
              <a:gd name="connsiteY1690" fmla="*/ 786953 h 1001847"/>
              <a:gd name="connsiteX1691" fmla="*/ 1142204 w 5487544"/>
              <a:gd name="connsiteY1691" fmla="*/ 786953 h 1001847"/>
              <a:gd name="connsiteX1692" fmla="*/ 1129788 w 5487544"/>
              <a:gd name="connsiteY1692" fmla="*/ 776341 h 1001847"/>
              <a:gd name="connsiteX1693" fmla="*/ 1154619 w 5487544"/>
              <a:gd name="connsiteY1693" fmla="*/ 786953 h 1001847"/>
              <a:gd name="connsiteX1694" fmla="*/ 1179450 w 5487544"/>
              <a:gd name="connsiteY1694" fmla="*/ 776341 h 1001847"/>
              <a:gd name="connsiteX1695" fmla="*/ 1167034 w 5487544"/>
              <a:gd name="connsiteY1695" fmla="*/ 786953 h 1001847"/>
              <a:gd name="connsiteX1696" fmla="*/ 1204280 w 5487544"/>
              <a:gd name="connsiteY1696" fmla="*/ 786953 h 1001847"/>
              <a:gd name="connsiteX1697" fmla="*/ 1216695 w 5487544"/>
              <a:gd name="connsiteY1697" fmla="*/ 776341 h 1001847"/>
              <a:gd name="connsiteX1698" fmla="*/ 1216695 w 5487544"/>
              <a:gd name="connsiteY1698" fmla="*/ 786953 h 1001847"/>
              <a:gd name="connsiteX1699" fmla="*/ 1229110 w 5487544"/>
              <a:gd name="connsiteY1699" fmla="*/ 776341 h 1001847"/>
              <a:gd name="connsiteX1700" fmla="*/ 1227920 w 5487544"/>
              <a:gd name="connsiteY1700" fmla="*/ 783464 h 1001847"/>
              <a:gd name="connsiteX1701" fmla="*/ 1233766 w 5487544"/>
              <a:gd name="connsiteY1701" fmla="*/ 781647 h 1001847"/>
              <a:gd name="connsiteX1702" fmla="*/ 1241526 w 5487544"/>
              <a:gd name="connsiteY1702" fmla="*/ 776341 h 1001847"/>
              <a:gd name="connsiteX1703" fmla="*/ 1241526 w 5487544"/>
              <a:gd name="connsiteY1703" fmla="*/ 786953 h 1001847"/>
              <a:gd name="connsiteX1704" fmla="*/ 1291187 w 5487544"/>
              <a:gd name="connsiteY1704" fmla="*/ 786953 h 1001847"/>
              <a:gd name="connsiteX1705" fmla="*/ 1316017 w 5487544"/>
              <a:gd name="connsiteY1705" fmla="*/ 765729 h 1001847"/>
              <a:gd name="connsiteX1706" fmla="*/ 1378094 w 5487544"/>
              <a:gd name="connsiteY1706" fmla="*/ 786953 h 1001847"/>
              <a:gd name="connsiteX1707" fmla="*/ 1415339 w 5487544"/>
              <a:gd name="connsiteY1707" fmla="*/ 765729 h 1001847"/>
              <a:gd name="connsiteX1708" fmla="*/ 1436290 w 5487544"/>
              <a:gd name="connsiteY1708" fmla="*/ 771698 h 1001847"/>
              <a:gd name="connsiteX1709" fmla="*/ 1436903 w 5487544"/>
              <a:gd name="connsiteY1709" fmla="*/ 772431 h 1001847"/>
              <a:gd name="connsiteX1710" fmla="*/ 1440170 w 5487544"/>
              <a:gd name="connsiteY1710" fmla="*/ 771035 h 1001847"/>
              <a:gd name="connsiteX1711" fmla="*/ 1452585 w 5487544"/>
              <a:gd name="connsiteY1711" fmla="*/ 765729 h 1001847"/>
              <a:gd name="connsiteX1712" fmla="*/ 1452585 w 5487544"/>
              <a:gd name="connsiteY1712" fmla="*/ 776341 h 1001847"/>
              <a:gd name="connsiteX1713" fmla="*/ 1465000 w 5487544"/>
              <a:gd name="connsiteY1713" fmla="*/ 776341 h 1001847"/>
              <a:gd name="connsiteX1714" fmla="*/ 1477416 w 5487544"/>
              <a:gd name="connsiteY1714" fmla="*/ 765729 h 1001847"/>
              <a:gd name="connsiteX1715" fmla="*/ 1477416 w 5487544"/>
              <a:gd name="connsiteY1715" fmla="*/ 786953 h 1001847"/>
              <a:gd name="connsiteX1716" fmla="*/ 1502246 w 5487544"/>
              <a:gd name="connsiteY1716" fmla="*/ 765729 h 1001847"/>
              <a:gd name="connsiteX1717" fmla="*/ 1514662 w 5487544"/>
              <a:gd name="connsiteY1717" fmla="*/ 776341 h 1001847"/>
              <a:gd name="connsiteX1718" fmla="*/ 1527077 w 5487544"/>
              <a:gd name="connsiteY1718" fmla="*/ 765729 h 1001847"/>
              <a:gd name="connsiteX1719" fmla="*/ 1527077 w 5487544"/>
              <a:gd name="connsiteY1719" fmla="*/ 776341 h 1001847"/>
              <a:gd name="connsiteX1720" fmla="*/ 1539492 w 5487544"/>
              <a:gd name="connsiteY1720" fmla="*/ 776341 h 1001847"/>
              <a:gd name="connsiteX1721" fmla="*/ 1551907 w 5487544"/>
              <a:gd name="connsiteY1721" fmla="*/ 776341 h 1001847"/>
              <a:gd name="connsiteX1722" fmla="*/ 1564322 w 5487544"/>
              <a:gd name="connsiteY1722" fmla="*/ 776341 h 1001847"/>
              <a:gd name="connsiteX1723" fmla="*/ 1539492 w 5487544"/>
              <a:gd name="connsiteY1723" fmla="*/ 765729 h 1001847"/>
              <a:gd name="connsiteX1724" fmla="*/ 1651229 w 5487544"/>
              <a:gd name="connsiteY1724" fmla="*/ 765729 h 1001847"/>
              <a:gd name="connsiteX1725" fmla="*/ 1638814 w 5487544"/>
              <a:gd name="connsiteY1725" fmla="*/ 776341 h 1001847"/>
              <a:gd name="connsiteX1726" fmla="*/ 1688475 w 5487544"/>
              <a:gd name="connsiteY1726" fmla="*/ 776341 h 1001847"/>
              <a:gd name="connsiteX1727" fmla="*/ 1663644 w 5487544"/>
              <a:gd name="connsiteY1727" fmla="*/ 765729 h 1001847"/>
              <a:gd name="connsiteX1728" fmla="*/ 1775382 w 5487544"/>
              <a:gd name="connsiteY1728" fmla="*/ 765729 h 1001847"/>
              <a:gd name="connsiteX1729" fmla="*/ 1713306 w 5487544"/>
              <a:gd name="connsiteY1729" fmla="*/ 776341 h 1001847"/>
              <a:gd name="connsiteX1730" fmla="*/ 1862289 w 5487544"/>
              <a:gd name="connsiteY1730" fmla="*/ 786953 h 1001847"/>
              <a:gd name="connsiteX1731" fmla="*/ 1750551 w 5487544"/>
              <a:gd name="connsiteY1731" fmla="*/ 786953 h 1001847"/>
              <a:gd name="connsiteX1732" fmla="*/ 1589153 w 5487544"/>
              <a:gd name="connsiteY1732" fmla="*/ 786953 h 1001847"/>
              <a:gd name="connsiteX1733" fmla="*/ 1502246 w 5487544"/>
              <a:gd name="connsiteY1733" fmla="*/ 797565 h 1001847"/>
              <a:gd name="connsiteX1734" fmla="*/ 1502246 w 5487544"/>
              <a:gd name="connsiteY1734" fmla="*/ 786953 h 1001847"/>
              <a:gd name="connsiteX1735" fmla="*/ 1427755 w 5487544"/>
              <a:gd name="connsiteY1735" fmla="*/ 786953 h 1001847"/>
              <a:gd name="connsiteX1736" fmla="*/ 1427755 w 5487544"/>
              <a:gd name="connsiteY1736" fmla="*/ 797565 h 1001847"/>
              <a:gd name="connsiteX1737" fmla="*/ 1142204 w 5487544"/>
              <a:gd name="connsiteY1737" fmla="*/ 786953 h 1001847"/>
              <a:gd name="connsiteX1738" fmla="*/ 955975 w 5487544"/>
              <a:gd name="connsiteY1738" fmla="*/ 797565 h 1001847"/>
              <a:gd name="connsiteX1739" fmla="*/ 806992 w 5487544"/>
              <a:gd name="connsiteY1739" fmla="*/ 808177 h 1001847"/>
              <a:gd name="connsiteX1740" fmla="*/ 794576 w 5487544"/>
              <a:gd name="connsiteY1740" fmla="*/ 797565 h 1001847"/>
              <a:gd name="connsiteX1741" fmla="*/ 645593 w 5487544"/>
              <a:gd name="connsiteY1741" fmla="*/ 808177 h 1001847"/>
              <a:gd name="connsiteX1742" fmla="*/ 608348 w 5487544"/>
              <a:gd name="connsiteY1742" fmla="*/ 808177 h 1001847"/>
              <a:gd name="connsiteX1743" fmla="*/ 509026 w 5487544"/>
              <a:gd name="connsiteY1743" fmla="*/ 808177 h 1001847"/>
              <a:gd name="connsiteX1744" fmla="*/ 422119 w 5487544"/>
              <a:gd name="connsiteY1744" fmla="*/ 808177 h 1001847"/>
              <a:gd name="connsiteX1745" fmla="*/ 422119 w 5487544"/>
              <a:gd name="connsiteY1745" fmla="*/ 818789 h 1001847"/>
              <a:gd name="connsiteX1746" fmla="*/ 335212 w 5487544"/>
              <a:gd name="connsiteY1746" fmla="*/ 818789 h 1001847"/>
              <a:gd name="connsiteX1747" fmla="*/ 322797 w 5487544"/>
              <a:gd name="connsiteY1747" fmla="*/ 829401 h 1001847"/>
              <a:gd name="connsiteX1748" fmla="*/ 310381 w 5487544"/>
              <a:gd name="connsiteY1748" fmla="*/ 818789 h 1001847"/>
              <a:gd name="connsiteX1749" fmla="*/ 285551 w 5487544"/>
              <a:gd name="connsiteY1749" fmla="*/ 818789 h 1001847"/>
              <a:gd name="connsiteX1750" fmla="*/ 198644 w 5487544"/>
              <a:gd name="connsiteY1750" fmla="*/ 829401 h 1001847"/>
              <a:gd name="connsiteX1751" fmla="*/ 111737 w 5487544"/>
              <a:gd name="connsiteY1751" fmla="*/ 840013 h 1001847"/>
              <a:gd name="connsiteX1752" fmla="*/ 161398 w 5487544"/>
              <a:gd name="connsiteY1752" fmla="*/ 840013 h 1001847"/>
              <a:gd name="connsiteX1753" fmla="*/ 608348 w 5487544"/>
              <a:gd name="connsiteY1753" fmla="*/ 829401 h 1001847"/>
              <a:gd name="connsiteX1754" fmla="*/ 645593 w 5487544"/>
              <a:gd name="connsiteY1754" fmla="*/ 829401 h 1001847"/>
              <a:gd name="connsiteX1755" fmla="*/ 658009 w 5487544"/>
              <a:gd name="connsiteY1755" fmla="*/ 818789 h 1001847"/>
              <a:gd name="connsiteX1756" fmla="*/ 670424 w 5487544"/>
              <a:gd name="connsiteY1756" fmla="*/ 829401 h 1001847"/>
              <a:gd name="connsiteX1757" fmla="*/ 670424 w 5487544"/>
              <a:gd name="connsiteY1757" fmla="*/ 818789 h 1001847"/>
              <a:gd name="connsiteX1758" fmla="*/ 707670 w 5487544"/>
              <a:gd name="connsiteY1758" fmla="*/ 829401 h 1001847"/>
              <a:gd name="connsiteX1759" fmla="*/ 720085 w 5487544"/>
              <a:gd name="connsiteY1759" fmla="*/ 818789 h 1001847"/>
              <a:gd name="connsiteX1760" fmla="*/ 782161 w 5487544"/>
              <a:gd name="connsiteY1760" fmla="*/ 818789 h 1001847"/>
              <a:gd name="connsiteX1761" fmla="*/ 744916 w 5487544"/>
              <a:gd name="connsiteY1761" fmla="*/ 829401 h 1001847"/>
              <a:gd name="connsiteX1762" fmla="*/ 794576 w 5487544"/>
              <a:gd name="connsiteY1762" fmla="*/ 818789 h 1001847"/>
              <a:gd name="connsiteX1763" fmla="*/ 906314 w 5487544"/>
              <a:gd name="connsiteY1763" fmla="*/ 808177 h 1001847"/>
              <a:gd name="connsiteX1764" fmla="*/ 918729 w 5487544"/>
              <a:gd name="connsiteY1764" fmla="*/ 818789 h 1001847"/>
              <a:gd name="connsiteX1765" fmla="*/ 918729 w 5487544"/>
              <a:gd name="connsiteY1765" fmla="*/ 808177 h 1001847"/>
              <a:gd name="connsiteX1766" fmla="*/ 931144 w 5487544"/>
              <a:gd name="connsiteY1766" fmla="*/ 818789 h 1001847"/>
              <a:gd name="connsiteX1767" fmla="*/ 969942 w 5487544"/>
              <a:gd name="connsiteY1767" fmla="*/ 816136 h 1001847"/>
              <a:gd name="connsiteX1768" fmla="*/ 1003884 w 5487544"/>
              <a:gd name="connsiteY1768" fmla="*/ 825495 h 1001847"/>
              <a:gd name="connsiteX1769" fmla="*/ 1004084 w 5487544"/>
              <a:gd name="connsiteY1769" fmla="*/ 825422 h 1001847"/>
              <a:gd name="connsiteX1770" fmla="*/ 1005442 w 5487544"/>
              <a:gd name="connsiteY1770" fmla="*/ 824924 h 1001847"/>
              <a:gd name="connsiteX1771" fmla="*/ 1005486 w 5487544"/>
              <a:gd name="connsiteY1771" fmla="*/ 825937 h 1001847"/>
              <a:gd name="connsiteX1772" fmla="*/ 1018051 w 5487544"/>
              <a:gd name="connsiteY1772" fmla="*/ 829401 h 1001847"/>
              <a:gd name="connsiteX1773" fmla="*/ 1005509 w 5487544"/>
              <a:gd name="connsiteY1773" fmla="*/ 826477 h 1001847"/>
              <a:gd name="connsiteX1774" fmla="*/ 1005636 w 5487544"/>
              <a:gd name="connsiteY1774" fmla="*/ 829401 h 1001847"/>
              <a:gd name="connsiteX1775" fmla="*/ 993221 w 5487544"/>
              <a:gd name="connsiteY1775" fmla="*/ 829401 h 1001847"/>
              <a:gd name="connsiteX1776" fmla="*/ 988565 w 5487544"/>
              <a:gd name="connsiteY1776" fmla="*/ 829401 h 1001847"/>
              <a:gd name="connsiteX1777" fmla="*/ 980805 w 5487544"/>
              <a:gd name="connsiteY1777" fmla="*/ 829401 h 1001847"/>
              <a:gd name="connsiteX1778" fmla="*/ 980805 w 5487544"/>
              <a:gd name="connsiteY1778" fmla="*/ 840013 h 1001847"/>
              <a:gd name="connsiteX1779" fmla="*/ 1030466 w 5487544"/>
              <a:gd name="connsiteY1779" fmla="*/ 829401 h 1001847"/>
              <a:gd name="connsiteX1780" fmla="*/ 1030466 w 5487544"/>
              <a:gd name="connsiteY1780" fmla="*/ 818789 h 1001847"/>
              <a:gd name="connsiteX1781" fmla="*/ 1179450 w 5487544"/>
              <a:gd name="connsiteY1781" fmla="*/ 818789 h 1001847"/>
              <a:gd name="connsiteX1782" fmla="*/ 1030466 w 5487544"/>
              <a:gd name="connsiteY1782" fmla="*/ 840013 h 1001847"/>
              <a:gd name="connsiteX1783" fmla="*/ 1129788 w 5487544"/>
              <a:gd name="connsiteY1783" fmla="*/ 840013 h 1001847"/>
              <a:gd name="connsiteX1784" fmla="*/ 1129788 w 5487544"/>
              <a:gd name="connsiteY1784" fmla="*/ 850625 h 1001847"/>
              <a:gd name="connsiteX1785" fmla="*/ 1477416 w 5487544"/>
              <a:gd name="connsiteY1785" fmla="*/ 850625 h 1001847"/>
              <a:gd name="connsiteX1786" fmla="*/ 1576738 w 5487544"/>
              <a:gd name="connsiteY1786" fmla="*/ 840013 h 1001847"/>
              <a:gd name="connsiteX1787" fmla="*/ 1589153 w 5487544"/>
              <a:gd name="connsiteY1787" fmla="*/ 850625 h 1001847"/>
              <a:gd name="connsiteX1788" fmla="*/ 1638814 w 5487544"/>
              <a:gd name="connsiteY1788" fmla="*/ 850625 h 1001847"/>
              <a:gd name="connsiteX1789" fmla="*/ 1663644 w 5487544"/>
              <a:gd name="connsiteY1789" fmla="*/ 850625 h 1001847"/>
              <a:gd name="connsiteX1790" fmla="*/ 1663644 w 5487544"/>
              <a:gd name="connsiteY1790" fmla="*/ 840013 h 1001847"/>
              <a:gd name="connsiteX1791" fmla="*/ 1676060 w 5487544"/>
              <a:gd name="connsiteY1791" fmla="*/ 840013 h 1001847"/>
              <a:gd name="connsiteX1792" fmla="*/ 1688475 w 5487544"/>
              <a:gd name="connsiteY1792" fmla="*/ 850625 h 1001847"/>
              <a:gd name="connsiteX1793" fmla="*/ 1899534 w 5487544"/>
              <a:gd name="connsiteY1793" fmla="*/ 861237 h 1001847"/>
              <a:gd name="connsiteX1794" fmla="*/ 1924365 w 5487544"/>
              <a:gd name="connsiteY1794" fmla="*/ 850625 h 1001847"/>
              <a:gd name="connsiteX1795" fmla="*/ 1899534 w 5487544"/>
              <a:gd name="connsiteY1795" fmla="*/ 861237 h 1001847"/>
              <a:gd name="connsiteX1796" fmla="*/ 1924365 w 5487544"/>
              <a:gd name="connsiteY1796" fmla="*/ 861237 h 1001847"/>
              <a:gd name="connsiteX1797" fmla="*/ 1950078 w 5487544"/>
              <a:gd name="connsiteY1797" fmla="*/ 860591 h 1001847"/>
              <a:gd name="connsiteX1798" fmla="*/ 1961417 w 5487544"/>
              <a:gd name="connsiteY1798" fmla="*/ 852284 h 1001847"/>
              <a:gd name="connsiteX1799" fmla="*/ 1971892 w 5487544"/>
              <a:gd name="connsiteY1799" fmla="*/ 858253 h 1001847"/>
              <a:gd name="connsiteX1800" fmla="*/ 1955065 w 5487544"/>
              <a:gd name="connsiteY1800" fmla="*/ 860466 h 1001847"/>
              <a:gd name="connsiteX1801" fmla="*/ 1977130 w 5487544"/>
              <a:gd name="connsiteY1801" fmla="*/ 859911 h 1001847"/>
              <a:gd name="connsiteX1802" fmla="*/ 2011272 w 5487544"/>
              <a:gd name="connsiteY1802" fmla="*/ 850625 h 1001847"/>
              <a:gd name="connsiteX1803" fmla="*/ 1998856 w 5487544"/>
              <a:gd name="connsiteY1803" fmla="*/ 861237 h 1001847"/>
              <a:gd name="connsiteX1804" fmla="*/ 2073348 w 5487544"/>
              <a:gd name="connsiteY1804" fmla="*/ 861237 h 1001847"/>
              <a:gd name="connsiteX1805" fmla="*/ 2076452 w 5487544"/>
              <a:gd name="connsiteY1805" fmla="*/ 861237 h 1001847"/>
              <a:gd name="connsiteX1806" fmla="*/ 2172670 w 5487544"/>
              <a:gd name="connsiteY1806" fmla="*/ 861237 h 1001847"/>
              <a:gd name="connsiteX1807" fmla="*/ 2073348 w 5487544"/>
              <a:gd name="connsiteY1807" fmla="*/ 861237 h 1001847"/>
              <a:gd name="connsiteX1808" fmla="*/ 1750551 w 5487544"/>
              <a:gd name="connsiteY1808" fmla="*/ 861237 h 1001847"/>
              <a:gd name="connsiteX1809" fmla="*/ 1738136 w 5487544"/>
              <a:gd name="connsiteY1809" fmla="*/ 861237 h 1001847"/>
              <a:gd name="connsiteX1810" fmla="*/ 1725721 w 5487544"/>
              <a:gd name="connsiteY1810" fmla="*/ 871849 h 1001847"/>
              <a:gd name="connsiteX1811" fmla="*/ 1713306 w 5487544"/>
              <a:gd name="connsiteY1811" fmla="*/ 861237 h 1001847"/>
              <a:gd name="connsiteX1812" fmla="*/ 1738136 w 5487544"/>
              <a:gd name="connsiteY1812" fmla="*/ 861237 h 1001847"/>
              <a:gd name="connsiteX1813" fmla="*/ 1750551 w 5487544"/>
              <a:gd name="connsiteY1813" fmla="*/ 861237 h 1001847"/>
              <a:gd name="connsiteX1814" fmla="*/ 1899534 w 5487544"/>
              <a:gd name="connsiteY1814" fmla="*/ 861237 h 1001847"/>
              <a:gd name="connsiteX1815" fmla="*/ 1688475 w 5487544"/>
              <a:gd name="connsiteY1815" fmla="*/ 861237 h 1001847"/>
              <a:gd name="connsiteX1816" fmla="*/ 1700890 w 5487544"/>
              <a:gd name="connsiteY1816" fmla="*/ 871849 h 1001847"/>
              <a:gd name="connsiteX1817" fmla="*/ 1663644 w 5487544"/>
              <a:gd name="connsiteY1817" fmla="*/ 861237 h 1001847"/>
              <a:gd name="connsiteX1818" fmla="*/ 1663644 w 5487544"/>
              <a:gd name="connsiteY1818" fmla="*/ 871849 h 1001847"/>
              <a:gd name="connsiteX1819" fmla="*/ 1638814 w 5487544"/>
              <a:gd name="connsiteY1819" fmla="*/ 871849 h 1001847"/>
              <a:gd name="connsiteX1820" fmla="*/ 1651229 w 5487544"/>
              <a:gd name="connsiteY1820" fmla="*/ 871849 h 1001847"/>
              <a:gd name="connsiteX1821" fmla="*/ 1638814 w 5487544"/>
              <a:gd name="connsiteY1821" fmla="*/ 882462 h 1001847"/>
              <a:gd name="connsiteX1822" fmla="*/ 1626399 w 5487544"/>
              <a:gd name="connsiteY1822" fmla="*/ 871849 h 1001847"/>
              <a:gd name="connsiteX1823" fmla="*/ 1638814 w 5487544"/>
              <a:gd name="connsiteY1823" fmla="*/ 861237 h 1001847"/>
              <a:gd name="connsiteX1824" fmla="*/ 1626399 w 5487544"/>
              <a:gd name="connsiteY1824" fmla="*/ 861237 h 1001847"/>
              <a:gd name="connsiteX1825" fmla="*/ 1613984 w 5487544"/>
              <a:gd name="connsiteY1825" fmla="*/ 871849 h 1001847"/>
              <a:gd name="connsiteX1826" fmla="*/ 1589153 w 5487544"/>
              <a:gd name="connsiteY1826" fmla="*/ 871849 h 1001847"/>
              <a:gd name="connsiteX1827" fmla="*/ 1589153 w 5487544"/>
              <a:gd name="connsiteY1827" fmla="*/ 861237 h 1001847"/>
              <a:gd name="connsiteX1828" fmla="*/ 1564322 w 5487544"/>
              <a:gd name="connsiteY1828" fmla="*/ 861237 h 1001847"/>
              <a:gd name="connsiteX1829" fmla="*/ 1564322 w 5487544"/>
              <a:gd name="connsiteY1829" fmla="*/ 882462 h 1001847"/>
              <a:gd name="connsiteX1830" fmla="*/ 1539492 w 5487544"/>
              <a:gd name="connsiteY1830" fmla="*/ 893074 h 1001847"/>
              <a:gd name="connsiteX1831" fmla="*/ 1564322 w 5487544"/>
              <a:gd name="connsiteY1831" fmla="*/ 882462 h 1001847"/>
              <a:gd name="connsiteX1832" fmla="*/ 1559666 w 5487544"/>
              <a:gd name="connsiteY1832" fmla="*/ 867870 h 1001847"/>
              <a:gd name="connsiteX1833" fmla="*/ 1561270 w 5487544"/>
              <a:gd name="connsiteY1833" fmla="*/ 865585 h 1001847"/>
              <a:gd name="connsiteX1834" fmla="*/ 1558114 w 5487544"/>
              <a:gd name="connsiteY1834" fmla="*/ 865217 h 1001847"/>
              <a:gd name="connsiteX1835" fmla="*/ 1551907 w 5487544"/>
              <a:gd name="connsiteY1835" fmla="*/ 861237 h 1001847"/>
              <a:gd name="connsiteX1836" fmla="*/ 1551907 w 5487544"/>
              <a:gd name="connsiteY1836" fmla="*/ 871849 h 1001847"/>
              <a:gd name="connsiteX1837" fmla="*/ 1539492 w 5487544"/>
              <a:gd name="connsiteY1837" fmla="*/ 861237 h 1001847"/>
              <a:gd name="connsiteX1838" fmla="*/ 1502246 w 5487544"/>
              <a:gd name="connsiteY1838" fmla="*/ 861237 h 1001847"/>
              <a:gd name="connsiteX1839" fmla="*/ 1514662 w 5487544"/>
              <a:gd name="connsiteY1839" fmla="*/ 871849 h 1001847"/>
              <a:gd name="connsiteX1840" fmla="*/ 1415339 w 5487544"/>
              <a:gd name="connsiteY1840" fmla="*/ 871849 h 1001847"/>
              <a:gd name="connsiteX1841" fmla="*/ 1415339 w 5487544"/>
              <a:gd name="connsiteY1841" fmla="*/ 882462 h 1001847"/>
              <a:gd name="connsiteX1842" fmla="*/ 1402924 w 5487544"/>
              <a:gd name="connsiteY1842" fmla="*/ 882462 h 1001847"/>
              <a:gd name="connsiteX1843" fmla="*/ 1390509 w 5487544"/>
              <a:gd name="connsiteY1843" fmla="*/ 882462 h 1001847"/>
              <a:gd name="connsiteX1844" fmla="*/ 1452585 w 5487544"/>
              <a:gd name="connsiteY1844" fmla="*/ 882462 h 1001847"/>
              <a:gd name="connsiteX1845" fmla="*/ 1477416 w 5487544"/>
              <a:gd name="connsiteY1845" fmla="*/ 893074 h 1001847"/>
              <a:gd name="connsiteX1846" fmla="*/ 1477416 w 5487544"/>
              <a:gd name="connsiteY1846" fmla="*/ 882462 h 1001847"/>
              <a:gd name="connsiteX1847" fmla="*/ 1492792 w 5487544"/>
              <a:gd name="connsiteY1847" fmla="*/ 891808 h 1001847"/>
              <a:gd name="connsiteX1848" fmla="*/ 1508454 w 5487544"/>
              <a:gd name="connsiteY1848" fmla="*/ 885115 h 1001847"/>
              <a:gd name="connsiteX1849" fmla="*/ 1527077 w 5487544"/>
              <a:gd name="connsiteY1849" fmla="*/ 893074 h 1001847"/>
              <a:gd name="connsiteX1850" fmla="*/ 1494875 w 5487544"/>
              <a:gd name="connsiteY1850" fmla="*/ 893074 h 1001847"/>
              <a:gd name="connsiteX1851" fmla="*/ 1589153 w 5487544"/>
              <a:gd name="connsiteY1851" fmla="*/ 893074 h 1001847"/>
              <a:gd name="connsiteX1852" fmla="*/ 1589153 w 5487544"/>
              <a:gd name="connsiteY1852" fmla="*/ 882462 h 1001847"/>
              <a:gd name="connsiteX1853" fmla="*/ 1601568 w 5487544"/>
              <a:gd name="connsiteY1853" fmla="*/ 882462 h 1001847"/>
              <a:gd name="connsiteX1854" fmla="*/ 1613984 w 5487544"/>
              <a:gd name="connsiteY1854" fmla="*/ 893074 h 1001847"/>
              <a:gd name="connsiteX1855" fmla="*/ 1688475 w 5487544"/>
              <a:gd name="connsiteY1855" fmla="*/ 882462 h 1001847"/>
              <a:gd name="connsiteX1856" fmla="*/ 1688475 w 5487544"/>
              <a:gd name="connsiteY1856" fmla="*/ 893074 h 1001847"/>
              <a:gd name="connsiteX1857" fmla="*/ 2085763 w 5487544"/>
              <a:gd name="connsiteY1857" fmla="*/ 893074 h 1001847"/>
              <a:gd name="connsiteX1858" fmla="*/ 2098178 w 5487544"/>
              <a:gd name="connsiteY1858" fmla="*/ 903686 h 1001847"/>
              <a:gd name="connsiteX1859" fmla="*/ 1961611 w 5487544"/>
              <a:gd name="connsiteY1859" fmla="*/ 893074 h 1001847"/>
              <a:gd name="connsiteX1860" fmla="*/ 1949196 w 5487544"/>
              <a:gd name="connsiteY1860" fmla="*/ 903686 h 1001847"/>
              <a:gd name="connsiteX1861" fmla="*/ 1961611 w 5487544"/>
              <a:gd name="connsiteY1861" fmla="*/ 914298 h 1001847"/>
              <a:gd name="connsiteX1862" fmla="*/ 2147840 w 5487544"/>
              <a:gd name="connsiteY1862" fmla="*/ 903686 h 1001847"/>
              <a:gd name="connsiteX1863" fmla="*/ 2209916 w 5487544"/>
              <a:gd name="connsiteY1863" fmla="*/ 903686 h 1001847"/>
              <a:gd name="connsiteX1864" fmla="*/ 2259577 w 5487544"/>
              <a:gd name="connsiteY1864" fmla="*/ 914298 h 1001847"/>
              <a:gd name="connsiteX1865" fmla="*/ 2284408 w 5487544"/>
              <a:gd name="connsiteY1865" fmla="*/ 914298 h 1001847"/>
              <a:gd name="connsiteX1866" fmla="*/ 2259577 w 5487544"/>
              <a:gd name="connsiteY1866" fmla="*/ 914298 h 1001847"/>
              <a:gd name="connsiteX1867" fmla="*/ 2241281 w 5487544"/>
              <a:gd name="connsiteY1867" fmla="*/ 918207 h 1001847"/>
              <a:gd name="connsiteX1868" fmla="*/ 2267337 w 5487544"/>
              <a:gd name="connsiteY1868" fmla="*/ 923583 h 1001847"/>
              <a:gd name="connsiteX1869" fmla="*/ 2321653 w 5487544"/>
              <a:gd name="connsiteY1869" fmla="*/ 924910 h 1001847"/>
              <a:gd name="connsiteX1870" fmla="*/ 2321653 w 5487544"/>
              <a:gd name="connsiteY1870" fmla="*/ 903686 h 1001847"/>
              <a:gd name="connsiteX1871" fmla="*/ 2334068 w 5487544"/>
              <a:gd name="connsiteY1871" fmla="*/ 924910 h 1001847"/>
              <a:gd name="connsiteX1872" fmla="*/ 2334068 w 5487544"/>
              <a:gd name="connsiteY1872" fmla="*/ 914298 h 1001847"/>
              <a:gd name="connsiteX1873" fmla="*/ 2358899 w 5487544"/>
              <a:gd name="connsiteY1873" fmla="*/ 903686 h 1001847"/>
              <a:gd name="connsiteX1874" fmla="*/ 2390325 w 5487544"/>
              <a:gd name="connsiteY1874" fmla="*/ 915624 h 1001847"/>
              <a:gd name="connsiteX1875" fmla="*/ 2393522 w 5487544"/>
              <a:gd name="connsiteY1875" fmla="*/ 920725 h 1001847"/>
              <a:gd name="connsiteX1876" fmla="*/ 2396145 w 5487544"/>
              <a:gd name="connsiteY1876" fmla="*/ 919604 h 1001847"/>
              <a:gd name="connsiteX1877" fmla="*/ 2408560 w 5487544"/>
              <a:gd name="connsiteY1877" fmla="*/ 914298 h 1001847"/>
              <a:gd name="connsiteX1878" fmla="*/ 2420975 w 5487544"/>
              <a:gd name="connsiteY1878" fmla="*/ 914298 h 1001847"/>
              <a:gd name="connsiteX1879" fmla="*/ 2458221 w 5487544"/>
              <a:gd name="connsiteY1879" fmla="*/ 914298 h 1001847"/>
              <a:gd name="connsiteX1880" fmla="*/ 2445806 w 5487544"/>
              <a:gd name="connsiteY1880" fmla="*/ 924910 h 1001847"/>
              <a:gd name="connsiteX1881" fmla="*/ 2470636 w 5487544"/>
              <a:gd name="connsiteY1881" fmla="*/ 914298 h 1001847"/>
              <a:gd name="connsiteX1882" fmla="*/ 2458221 w 5487544"/>
              <a:gd name="connsiteY1882" fmla="*/ 903686 h 1001847"/>
              <a:gd name="connsiteX1883" fmla="*/ 2470636 w 5487544"/>
              <a:gd name="connsiteY1883" fmla="*/ 903686 h 1001847"/>
              <a:gd name="connsiteX1884" fmla="*/ 2471716 w 5487544"/>
              <a:gd name="connsiteY1884" fmla="*/ 913836 h 1001847"/>
              <a:gd name="connsiteX1885" fmla="*/ 2483052 w 5487544"/>
              <a:gd name="connsiteY1885" fmla="*/ 908992 h 1001847"/>
              <a:gd name="connsiteX1886" fmla="*/ 2495467 w 5487544"/>
              <a:gd name="connsiteY1886" fmla="*/ 903686 h 1001847"/>
              <a:gd name="connsiteX1887" fmla="*/ 2520297 w 5487544"/>
              <a:gd name="connsiteY1887" fmla="*/ 914298 h 1001847"/>
              <a:gd name="connsiteX1888" fmla="*/ 2507882 w 5487544"/>
              <a:gd name="connsiteY1888" fmla="*/ 924910 h 1001847"/>
              <a:gd name="connsiteX1889" fmla="*/ 2532712 w 5487544"/>
              <a:gd name="connsiteY1889" fmla="*/ 914298 h 1001847"/>
              <a:gd name="connsiteX1890" fmla="*/ 2520297 w 5487544"/>
              <a:gd name="connsiteY1890" fmla="*/ 903686 h 1001847"/>
              <a:gd name="connsiteX1891" fmla="*/ 2557543 w 5487544"/>
              <a:gd name="connsiteY1891" fmla="*/ 914298 h 1001847"/>
              <a:gd name="connsiteX1892" fmla="*/ 2545128 w 5487544"/>
              <a:gd name="connsiteY1892" fmla="*/ 914298 h 1001847"/>
              <a:gd name="connsiteX1893" fmla="*/ 2582374 w 5487544"/>
              <a:gd name="connsiteY1893" fmla="*/ 914298 h 1001847"/>
              <a:gd name="connsiteX1894" fmla="*/ 2669280 w 5487544"/>
              <a:gd name="connsiteY1894" fmla="*/ 893074 h 1001847"/>
              <a:gd name="connsiteX1895" fmla="*/ 2669280 w 5487544"/>
              <a:gd name="connsiteY1895" fmla="*/ 903686 h 1001847"/>
              <a:gd name="connsiteX1896" fmla="*/ 2793433 w 5487544"/>
              <a:gd name="connsiteY1896" fmla="*/ 903686 h 1001847"/>
              <a:gd name="connsiteX1897" fmla="*/ 2805848 w 5487544"/>
              <a:gd name="connsiteY1897" fmla="*/ 914298 h 1001847"/>
              <a:gd name="connsiteX1898" fmla="*/ 2805848 w 5487544"/>
              <a:gd name="connsiteY1898" fmla="*/ 903686 h 1001847"/>
              <a:gd name="connsiteX1899" fmla="*/ 2830679 w 5487544"/>
              <a:gd name="connsiteY1899" fmla="*/ 903686 h 1001847"/>
              <a:gd name="connsiteX1900" fmla="*/ 2843094 w 5487544"/>
              <a:gd name="connsiteY1900" fmla="*/ 903686 h 1001847"/>
              <a:gd name="connsiteX1901" fmla="*/ 2892755 w 5487544"/>
              <a:gd name="connsiteY1901" fmla="*/ 903686 h 1001847"/>
              <a:gd name="connsiteX1902" fmla="*/ 2892755 w 5487544"/>
              <a:gd name="connsiteY1902" fmla="*/ 914298 h 1001847"/>
              <a:gd name="connsiteX1903" fmla="*/ 2917586 w 5487544"/>
              <a:gd name="connsiteY1903" fmla="*/ 903686 h 1001847"/>
              <a:gd name="connsiteX1904" fmla="*/ 2942416 w 5487544"/>
              <a:gd name="connsiteY1904" fmla="*/ 914298 h 1001847"/>
              <a:gd name="connsiteX1905" fmla="*/ 2930001 w 5487544"/>
              <a:gd name="connsiteY1905" fmla="*/ 903686 h 1001847"/>
              <a:gd name="connsiteX1906" fmla="*/ 2954832 w 5487544"/>
              <a:gd name="connsiteY1906" fmla="*/ 903686 h 1001847"/>
              <a:gd name="connsiteX1907" fmla="*/ 2962203 w 5487544"/>
              <a:gd name="connsiteY1907" fmla="*/ 900867 h 1001847"/>
              <a:gd name="connsiteX1908" fmla="*/ 2966253 w 5487544"/>
              <a:gd name="connsiteY1908" fmla="*/ 904195 h 1001847"/>
              <a:gd name="connsiteX1909" fmla="*/ 2967247 w 5487544"/>
              <a:gd name="connsiteY1909" fmla="*/ 903686 h 1001847"/>
              <a:gd name="connsiteX1910" fmla="*/ 2966340 w 5487544"/>
              <a:gd name="connsiteY1910" fmla="*/ 904267 h 1001847"/>
              <a:gd name="connsiteX1911" fmla="*/ 2967247 w 5487544"/>
              <a:gd name="connsiteY1911" fmla="*/ 905012 h 1001847"/>
              <a:gd name="connsiteX1912" fmla="*/ 2979662 w 5487544"/>
              <a:gd name="connsiteY1912" fmla="*/ 914298 h 1001847"/>
              <a:gd name="connsiteX1913" fmla="*/ 3004492 w 5487544"/>
              <a:gd name="connsiteY1913" fmla="*/ 903686 h 1001847"/>
              <a:gd name="connsiteX1914" fmla="*/ 3016908 w 5487544"/>
              <a:gd name="connsiteY1914" fmla="*/ 903686 h 1001847"/>
              <a:gd name="connsiteX1915" fmla="*/ 3014976 w 5487544"/>
              <a:gd name="connsiteY1915" fmla="*/ 905101 h 1001847"/>
              <a:gd name="connsiteX1916" fmla="*/ 3037664 w 5487544"/>
              <a:gd name="connsiteY1916" fmla="*/ 908163 h 1001847"/>
              <a:gd name="connsiteX1917" fmla="*/ 3116230 w 5487544"/>
              <a:gd name="connsiteY1917" fmla="*/ 903686 h 1001847"/>
              <a:gd name="connsiteX1918" fmla="*/ 3128645 w 5487544"/>
              <a:gd name="connsiteY1918" fmla="*/ 903686 h 1001847"/>
              <a:gd name="connsiteX1919" fmla="*/ 3141060 w 5487544"/>
              <a:gd name="connsiteY1919" fmla="*/ 903686 h 1001847"/>
              <a:gd name="connsiteX1920" fmla="*/ 3170741 w 5487544"/>
              <a:gd name="connsiteY1920" fmla="*/ 908163 h 1001847"/>
              <a:gd name="connsiteX1921" fmla="*/ 3177200 w 5487544"/>
              <a:gd name="connsiteY1921" fmla="*/ 904340 h 1001847"/>
              <a:gd name="connsiteX1922" fmla="*/ 3165891 w 5487544"/>
              <a:gd name="connsiteY1922" fmla="*/ 903686 h 1001847"/>
              <a:gd name="connsiteX1923" fmla="*/ 3178306 w 5487544"/>
              <a:gd name="connsiteY1923" fmla="*/ 903686 h 1001847"/>
              <a:gd name="connsiteX1924" fmla="*/ 3177200 w 5487544"/>
              <a:gd name="connsiteY1924" fmla="*/ 904340 h 1001847"/>
              <a:gd name="connsiteX1925" fmla="*/ 3191691 w 5487544"/>
              <a:gd name="connsiteY1925" fmla="*/ 905178 h 1001847"/>
              <a:gd name="connsiteX1926" fmla="*/ 3252798 w 5487544"/>
              <a:gd name="connsiteY1926" fmla="*/ 903686 h 1001847"/>
              <a:gd name="connsiteX1927" fmla="*/ 3265213 w 5487544"/>
              <a:gd name="connsiteY1927" fmla="*/ 893074 h 1001847"/>
              <a:gd name="connsiteX1928" fmla="*/ 3314874 w 5487544"/>
              <a:gd name="connsiteY1928" fmla="*/ 903686 h 1001847"/>
              <a:gd name="connsiteX1929" fmla="*/ 3339704 w 5487544"/>
              <a:gd name="connsiteY1929" fmla="*/ 903686 h 1001847"/>
              <a:gd name="connsiteX1930" fmla="*/ 3352120 w 5487544"/>
              <a:gd name="connsiteY1930" fmla="*/ 893074 h 1001847"/>
              <a:gd name="connsiteX1931" fmla="*/ 3373070 w 5487544"/>
              <a:gd name="connsiteY1931" fmla="*/ 899043 h 1001847"/>
              <a:gd name="connsiteX1932" fmla="*/ 3376500 w 5487544"/>
              <a:gd name="connsiteY1932" fmla="*/ 903147 h 1001847"/>
              <a:gd name="connsiteX1933" fmla="*/ 3394021 w 5487544"/>
              <a:gd name="connsiteY1933" fmla="*/ 902359 h 1001847"/>
              <a:gd name="connsiteX1934" fmla="*/ 3414196 w 5487544"/>
              <a:gd name="connsiteY1934" fmla="*/ 893074 h 1001847"/>
              <a:gd name="connsiteX1935" fmla="*/ 3451442 w 5487544"/>
              <a:gd name="connsiteY1935" fmla="*/ 903686 h 1001847"/>
              <a:gd name="connsiteX1936" fmla="*/ 3451442 w 5487544"/>
              <a:gd name="connsiteY1936" fmla="*/ 893074 h 1001847"/>
              <a:gd name="connsiteX1937" fmla="*/ 3488688 w 5487544"/>
              <a:gd name="connsiteY1937" fmla="*/ 903686 h 1001847"/>
              <a:gd name="connsiteX1938" fmla="*/ 3492492 w 5487544"/>
              <a:gd name="connsiteY1938" fmla="*/ 908076 h 1001847"/>
              <a:gd name="connsiteX1939" fmla="*/ 3513518 w 5487544"/>
              <a:gd name="connsiteY1939" fmla="*/ 903686 h 1001847"/>
              <a:gd name="connsiteX1940" fmla="*/ 3492568 w 5487544"/>
              <a:gd name="connsiteY1940" fmla="*/ 908163 h 1001847"/>
              <a:gd name="connsiteX1941" fmla="*/ 3492492 w 5487544"/>
              <a:gd name="connsiteY1941" fmla="*/ 908076 h 1001847"/>
              <a:gd name="connsiteX1942" fmla="*/ 3462693 w 5487544"/>
              <a:gd name="connsiteY1942" fmla="*/ 914298 h 1001847"/>
              <a:gd name="connsiteX1943" fmla="*/ 3277628 w 5487544"/>
              <a:gd name="connsiteY1943" fmla="*/ 914298 h 1001847"/>
              <a:gd name="connsiteX1944" fmla="*/ 2992077 w 5487544"/>
              <a:gd name="connsiteY1944" fmla="*/ 924910 h 1001847"/>
              <a:gd name="connsiteX1945" fmla="*/ 3016908 w 5487544"/>
              <a:gd name="connsiteY1945" fmla="*/ 935522 h 1001847"/>
              <a:gd name="connsiteX1946" fmla="*/ 3032427 w 5487544"/>
              <a:gd name="connsiteY1946" fmla="*/ 931542 h 1001847"/>
              <a:gd name="connsiteX1947" fmla="*/ 3060251 w 5487544"/>
              <a:gd name="connsiteY1947" fmla="*/ 934785 h 1001847"/>
              <a:gd name="connsiteX1948" fmla="*/ 3060361 w 5487544"/>
              <a:gd name="connsiteY1948" fmla="*/ 934195 h 1001847"/>
              <a:gd name="connsiteX1949" fmla="*/ 3066569 w 5487544"/>
              <a:gd name="connsiteY1949" fmla="*/ 924910 h 1001847"/>
              <a:gd name="connsiteX1950" fmla="*/ 3078984 w 5487544"/>
              <a:gd name="connsiteY1950" fmla="*/ 935522 h 1001847"/>
              <a:gd name="connsiteX1951" fmla="*/ 3103814 w 5487544"/>
              <a:gd name="connsiteY1951" fmla="*/ 935522 h 1001847"/>
              <a:gd name="connsiteX1952" fmla="*/ 3141060 w 5487544"/>
              <a:gd name="connsiteY1952" fmla="*/ 924910 h 1001847"/>
              <a:gd name="connsiteX1953" fmla="*/ 3178306 w 5487544"/>
              <a:gd name="connsiteY1953" fmla="*/ 924910 h 1001847"/>
              <a:gd name="connsiteX1954" fmla="*/ 3178306 w 5487544"/>
              <a:gd name="connsiteY1954" fmla="*/ 935522 h 1001847"/>
              <a:gd name="connsiteX1955" fmla="*/ 3190721 w 5487544"/>
              <a:gd name="connsiteY1955" fmla="*/ 924910 h 1001847"/>
              <a:gd name="connsiteX1956" fmla="*/ 3240382 w 5487544"/>
              <a:gd name="connsiteY1956" fmla="*/ 924910 h 1001847"/>
              <a:gd name="connsiteX1957" fmla="*/ 3240382 w 5487544"/>
              <a:gd name="connsiteY1957" fmla="*/ 935522 h 1001847"/>
              <a:gd name="connsiteX1958" fmla="*/ 3277628 w 5487544"/>
              <a:gd name="connsiteY1958" fmla="*/ 924910 h 1001847"/>
              <a:gd name="connsiteX1959" fmla="*/ 3302458 w 5487544"/>
              <a:gd name="connsiteY1959" fmla="*/ 935522 h 1001847"/>
              <a:gd name="connsiteX1960" fmla="*/ 3290043 w 5487544"/>
              <a:gd name="connsiteY1960" fmla="*/ 924910 h 1001847"/>
              <a:gd name="connsiteX1961" fmla="*/ 3401781 w 5487544"/>
              <a:gd name="connsiteY1961" fmla="*/ 924910 h 1001847"/>
              <a:gd name="connsiteX1962" fmla="*/ 3401781 w 5487544"/>
              <a:gd name="connsiteY1962" fmla="*/ 935522 h 1001847"/>
              <a:gd name="connsiteX1963" fmla="*/ 3414196 w 5487544"/>
              <a:gd name="connsiteY1963" fmla="*/ 924910 h 1001847"/>
              <a:gd name="connsiteX1964" fmla="*/ 3414196 w 5487544"/>
              <a:gd name="connsiteY1964" fmla="*/ 935522 h 1001847"/>
              <a:gd name="connsiteX1965" fmla="*/ 3439026 w 5487544"/>
              <a:gd name="connsiteY1965" fmla="*/ 924910 h 1001847"/>
              <a:gd name="connsiteX1966" fmla="*/ 3476272 w 5487544"/>
              <a:gd name="connsiteY1966" fmla="*/ 924910 h 1001847"/>
              <a:gd name="connsiteX1967" fmla="*/ 3463857 w 5487544"/>
              <a:gd name="connsiteY1967" fmla="*/ 935522 h 1001847"/>
              <a:gd name="connsiteX1968" fmla="*/ 3488688 w 5487544"/>
              <a:gd name="connsiteY1968" fmla="*/ 935522 h 1001847"/>
              <a:gd name="connsiteX1969" fmla="*/ 3501103 w 5487544"/>
              <a:gd name="connsiteY1969" fmla="*/ 934195 h 1001847"/>
              <a:gd name="connsiteX1970" fmla="*/ 3510680 w 5487544"/>
              <a:gd name="connsiteY1970" fmla="*/ 927032 h 1001847"/>
              <a:gd name="connsiteX1971" fmla="*/ 3510414 w 5487544"/>
              <a:gd name="connsiteY1971" fmla="*/ 926236 h 1001847"/>
              <a:gd name="connsiteX1972" fmla="*/ 3508364 w 5487544"/>
              <a:gd name="connsiteY1972" fmla="*/ 926111 h 1001847"/>
              <a:gd name="connsiteX1973" fmla="*/ 3496447 w 5487544"/>
              <a:gd name="connsiteY1973" fmla="*/ 928889 h 1001847"/>
              <a:gd name="connsiteX1974" fmla="*/ 3488688 w 5487544"/>
              <a:gd name="connsiteY1974" fmla="*/ 924910 h 1001847"/>
              <a:gd name="connsiteX1975" fmla="*/ 3508364 w 5487544"/>
              <a:gd name="connsiteY1975" fmla="*/ 926111 h 1001847"/>
              <a:gd name="connsiteX1976" fmla="*/ 3513518 w 5487544"/>
              <a:gd name="connsiteY1976" fmla="*/ 924910 h 1001847"/>
              <a:gd name="connsiteX1977" fmla="*/ 3510680 w 5487544"/>
              <a:gd name="connsiteY1977" fmla="*/ 927032 h 1001847"/>
              <a:gd name="connsiteX1978" fmla="*/ 3513518 w 5487544"/>
              <a:gd name="connsiteY1978" fmla="*/ 935522 h 1001847"/>
              <a:gd name="connsiteX1979" fmla="*/ 3525933 w 5487544"/>
              <a:gd name="connsiteY1979" fmla="*/ 924910 h 1001847"/>
              <a:gd name="connsiteX1980" fmla="*/ 3538348 w 5487544"/>
              <a:gd name="connsiteY1980" fmla="*/ 935522 h 1001847"/>
              <a:gd name="connsiteX1981" fmla="*/ 3513518 w 5487544"/>
              <a:gd name="connsiteY1981" fmla="*/ 935522 h 1001847"/>
              <a:gd name="connsiteX1982" fmla="*/ 3600425 w 5487544"/>
              <a:gd name="connsiteY1982" fmla="*/ 924910 h 1001847"/>
              <a:gd name="connsiteX1983" fmla="*/ 3575594 w 5487544"/>
              <a:gd name="connsiteY1983" fmla="*/ 935522 h 1001847"/>
              <a:gd name="connsiteX1984" fmla="*/ 3712162 w 5487544"/>
              <a:gd name="connsiteY1984" fmla="*/ 935522 h 1001847"/>
              <a:gd name="connsiteX1985" fmla="*/ 3774239 w 5487544"/>
              <a:gd name="connsiteY1985" fmla="*/ 946134 h 1001847"/>
              <a:gd name="connsiteX1986" fmla="*/ 3786654 w 5487544"/>
              <a:gd name="connsiteY1986" fmla="*/ 946134 h 1001847"/>
              <a:gd name="connsiteX1987" fmla="*/ 3786654 w 5487544"/>
              <a:gd name="connsiteY1987" fmla="*/ 935522 h 1001847"/>
              <a:gd name="connsiteX1988" fmla="*/ 3877440 w 5487544"/>
              <a:gd name="connsiteY1988" fmla="*/ 937014 h 1001847"/>
              <a:gd name="connsiteX1989" fmla="*/ 3904583 w 5487544"/>
              <a:gd name="connsiteY1989" fmla="*/ 944433 h 1001847"/>
              <a:gd name="connsiteX1990" fmla="*/ 3914686 w 5487544"/>
              <a:gd name="connsiteY1990" fmla="*/ 941657 h 1001847"/>
              <a:gd name="connsiteX1991" fmla="*/ 3935637 w 5487544"/>
              <a:gd name="connsiteY1991" fmla="*/ 946134 h 1001847"/>
              <a:gd name="connsiteX1992" fmla="*/ 3923222 w 5487544"/>
              <a:gd name="connsiteY1992" fmla="*/ 935522 h 1001847"/>
              <a:gd name="connsiteX1993" fmla="*/ 3960467 w 5487544"/>
              <a:gd name="connsiteY1993" fmla="*/ 935522 h 1001847"/>
              <a:gd name="connsiteX1994" fmla="*/ 3985298 w 5487544"/>
              <a:gd name="connsiteY1994" fmla="*/ 924910 h 1001847"/>
              <a:gd name="connsiteX1995" fmla="*/ 3836315 w 5487544"/>
              <a:gd name="connsiteY1995" fmla="*/ 935522 h 1001847"/>
              <a:gd name="connsiteX1996" fmla="*/ 3761823 w 5487544"/>
              <a:gd name="connsiteY1996" fmla="*/ 924910 h 1001847"/>
              <a:gd name="connsiteX1997" fmla="*/ 3774239 w 5487544"/>
              <a:gd name="connsiteY1997" fmla="*/ 914298 h 1001847"/>
              <a:gd name="connsiteX1998" fmla="*/ 3823900 w 5487544"/>
              <a:gd name="connsiteY1998" fmla="*/ 924910 h 1001847"/>
              <a:gd name="connsiteX1999" fmla="*/ 4022544 w 5487544"/>
              <a:gd name="connsiteY1999" fmla="*/ 924910 h 1001847"/>
              <a:gd name="connsiteX2000" fmla="*/ 4034959 w 5487544"/>
              <a:gd name="connsiteY2000" fmla="*/ 914298 h 1001847"/>
              <a:gd name="connsiteX2001" fmla="*/ 4034959 w 5487544"/>
              <a:gd name="connsiteY2001" fmla="*/ 924910 h 1001847"/>
              <a:gd name="connsiteX2002" fmla="*/ 4072205 w 5487544"/>
              <a:gd name="connsiteY2002" fmla="*/ 924910 h 1001847"/>
              <a:gd name="connsiteX2003" fmla="*/ 4084620 w 5487544"/>
              <a:gd name="connsiteY2003" fmla="*/ 914298 h 1001847"/>
              <a:gd name="connsiteX2004" fmla="*/ 4084620 w 5487544"/>
              <a:gd name="connsiteY2004" fmla="*/ 924910 h 1001847"/>
              <a:gd name="connsiteX2005" fmla="*/ 4121866 w 5487544"/>
              <a:gd name="connsiteY2005" fmla="*/ 914298 h 1001847"/>
              <a:gd name="connsiteX2006" fmla="*/ 4134281 w 5487544"/>
              <a:gd name="connsiteY2006" fmla="*/ 924910 h 1001847"/>
              <a:gd name="connsiteX2007" fmla="*/ 4171527 w 5487544"/>
              <a:gd name="connsiteY2007" fmla="*/ 924910 h 1001847"/>
              <a:gd name="connsiteX2008" fmla="*/ 4196357 w 5487544"/>
              <a:gd name="connsiteY2008" fmla="*/ 924910 h 1001847"/>
              <a:gd name="connsiteX2009" fmla="*/ 4283264 w 5487544"/>
              <a:gd name="connsiteY2009" fmla="*/ 935522 h 1001847"/>
              <a:gd name="connsiteX2010" fmla="*/ 4287848 w 5487544"/>
              <a:gd name="connsiteY2010" fmla="*/ 944664 h 1001847"/>
              <a:gd name="connsiteX2011" fmla="*/ 4295679 w 5487544"/>
              <a:gd name="connsiteY2011" fmla="*/ 942154 h 1001847"/>
              <a:gd name="connsiteX2012" fmla="*/ 4308095 w 5487544"/>
              <a:gd name="connsiteY2012" fmla="*/ 946134 h 1001847"/>
              <a:gd name="connsiteX2013" fmla="*/ 4295679 w 5487544"/>
              <a:gd name="connsiteY2013" fmla="*/ 946134 h 1001847"/>
              <a:gd name="connsiteX2014" fmla="*/ 4379482 w 5487544"/>
              <a:gd name="connsiteY2014" fmla="*/ 951440 h 1001847"/>
              <a:gd name="connsiteX2015" fmla="*/ 4427085 w 5487544"/>
              <a:gd name="connsiteY2015" fmla="*/ 953906 h 1001847"/>
              <a:gd name="connsiteX2016" fmla="*/ 4415370 w 5487544"/>
              <a:gd name="connsiteY2016" fmla="*/ 947460 h 1001847"/>
              <a:gd name="connsiteX2017" fmla="*/ 4357756 w 5487544"/>
              <a:gd name="connsiteY2017" fmla="*/ 935522 h 1001847"/>
              <a:gd name="connsiteX2018" fmla="*/ 4941273 w 5487544"/>
              <a:gd name="connsiteY2018" fmla="*/ 967358 h 1001847"/>
              <a:gd name="connsiteX2019" fmla="*/ 4916442 w 5487544"/>
              <a:gd name="connsiteY2019" fmla="*/ 967358 h 1001847"/>
              <a:gd name="connsiteX2020" fmla="*/ 4928858 w 5487544"/>
              <a:gd name="connsiteY2020" fmla="*/ 977970 h 1001847"/>
              <a:gd name="connsiteX2021" fmla="*/ 4904027 w 5487544"/>
              <a:gd name="connsiteY2021" fmla="*/ 977970 h 1001847"/>
              <a:gd name="connsiteX2022" fmla="*/ 4990934 w 5487544"/>
              <a:gd name="connsiteY2022" fmla="*/ 999194 h 1001847"/>
              <a:gd name="connsiteX2023" fmla="*/ 5040595 w 5487544"/>
              <a:gd name="connsiteY2023" fmla="*/ 988582 h 1001847"/>
              <a:gd name="connsiteX2024" fmla="*/ 5028180 w 5487544"/>
              <a:gd name="connsiteY2024" fmla="*/ 999194 h 1001847"/>
              <a:gd name="connsiteX2025" fmla="*/ 5077841 w 5487544"/>
              <a:gd name="connsiteY2025" fmla="*/ 988582 h 1001847"/>
              <a:gd name="connsiteX2026" fmla="*/ 5375807 w 5487544"/>
              <a:gd name="connsiteY2026" fmla="*/ 999194 h 1001847"/>
              <a:gd name="connsiteX2027" fmla="*/ 5363392 w 5487544"/>
              <a:gd name="connsiteY2027" fmla="*/ 988582 h 1001847"/>
              <a:gd name="connsiteX2028" fmla="*/ 5400637 w 5487544"/>
              <a:gd name="connsiteY2028" fmla="*/ 946134 h 1001847"/>
              <a:gd name="connsiteX2029" fmla="*/ 5388222 w 5487544"/>
              <a:gd name="connsiteY2029" fmla="*/ 935522 h 1001847"/>
              <a:gd name="connsiteX2030" fmla="*/ 5437883 w 5487544"/>
              <a:gd name="connsiteY2030" fmla="*/ 924910 h 1001847"/>
              <a:gd name="connsiteX2031" fmla="*/ 5425468 w 5487544"/>
              <a:gd name="connsiteY2031" fmla="*/ 924910 h 1001847"/>
              <a:gd name="connsiteX2032" fmla="*/ 5437883 w 5487544"/>
              <a:gd name="connsiteY2032" fmla="*/ 914298 h 1001847"/>
              <a:gd name="connsiteX2033" fmla="*/ 5450298 w 5487544"/>
              <a:gd name="connsiteY2033" fmla="*/ 893074 h 1001847"/>
              <a:gd name="connsiteX2034" fmla="*/ 5425468 w 5487544"/>
              <a:gd name="connsiteY2034" fmla="*/ 893074 h 1001847"/>
              <a:gd name="connsiteX2035" fmla="*/ 5475129 w 5487544"/>
              <a:gd name="connsiteY2035" fmla="*/ 871849 h 1001847"/>
              <a:gd name="connsiteX2036" fmla="*/ 5450298 w 5487544"/>
              <a:gd name="connsiteY2036" fmla="*/ 861237 h 1001847"/>
              <a:gd name="connsiteX2037" fmla="*/ 5462714 w 5487544"/>
              <a:gd name="connsiteY2037" fmla="*/ 850625 h 1001847"/>
              <a:gd name="connsiteX2038" fmla="*/ 5450298 w 5487544"/>
              <a:gd name="connsiteY2038" fmla="*/ 829401 h 1001847"/>
              <a:gd name="connsiteX2039" fmla="*/ 5487544 w 5487544"/>
              <a:gd name="connsiteY2039" fmla="*/ 818789 h 1001847"/>
              <a:gd name="connsiteX2040" fmla="*/ 5475129 w 5487544"/>
              <a:gd name="connsiteY2040" fmla="*/ 797565 h 1001847"/>
              <a:gd name="connsiteX2041" fmla="*/ 5450298 w 5487544"/>
              <a:gd name="connsiteY2041" fmla="*/ 776341 h 1001847"/>
              <a:gd name="connsiteX2042" fmla="*/ 5475129 w 5487544"/>
              <a:gd name="connsiteY2042" fmla="*/ 744505 h 1001847"/>
              <a:gd name="connsiteX2043" fmla="*/ 5475129 w 5487544"/>
              <a:gd name="connsiteY2043" fmla="*/ 733893 h 1001847"/>
              <a:gd name="connsiteX2044" fmla="*/ 5437883 w 5487544"/>
              <a:gd name="connsiteY2044" fmla="*/ 680833 h 1001847"/>
              <a:gd name="connsiteX2045" fmla="*/ 5425468 w 5487544"/>
              <a:gd name="connsiteY2045" fmla="*/ 670220 h 1001847"/>
              <a:gd name="connsiteX2046" fmla="*/ 5425468 w 5487544"/>
              <a:gd name="connsiteY2046" fmla="*/ 691445 h 1001847"/>
              <a:gd name="connsiteX2047" fmla="*/ 5313731 w 5487544"/>
              <a:gd name="connsiteY2047" fmla="*/ 648996 h 1001847"/>
              <a:gd name="connsiteX2048" fmla="*/ 5363392 w 5487544"/>
              <a:gd name="connsiteY2048" fmla="*/ 648996 h 1001847"/>
              <a:gd name="connsiteX2049" fmla="*/ 5413053 w 5487544"/>
              <a:gd name="connsiteY2049" fmla="*/ 585324 h 1001847"/>
              <a:gd name="connsiteX2050" fmla="*/ 5413053 w 5487544"/>
              <a:gd name="connsiteY2050" fmla="*/ 542876 h 1001847"/>
              <a:gd name="connsiteX2051" fmla="*/ 5450298 w 5487544"/>
              <a:gd name="connsiteY2051" fmla="*/ 511040 h 1001847"/>
              <a:gd name="connsiteX2052" fmla="*/ 5400637 w 5487544"/>
              <a:gd name="connsiteY2052" fmla="*/ 447367 h 1001847"/>
              <a:gd name="connsiteX2053" fmla="*/ 5413053 w 5487544"/>
              <a:gd name="connsiteY2053" fmla="*/ 394307 h 1001847"/>
              <a:gd name="connsiteX2054" fmla="*/ 5388222 w 5487544"/>
              <a:gd name="connsiteY2054" fmla="*/ 341247 h 1001847"/>
              <a:gd name="connsiteX2055" fmla="*/ 5375807 w 5487544"/>
              <a:gd name="connsiteY2055" fmla="*/ 320023 h 1001847"/>
              <a:gd name="connsiteX2056" fmla="*/ 5350976 w 5487544"/>
              <a:gd name="connsiteY2056" fmla="*/ 298799 h 1001847"/>
              <a:gd name="connsiteX2057" fmla="*/ 5363392 w 5487544"/>
              <a:gd name="connsiteY2057" fmla="*/ 277575 h 1001847"/>
              <a:gd name="connsiteX2058" fmla="*/ 5350976 w 5487544"/>
              <a:gd name="connsiteY2058" fmla="*/ 266962 h 1001847"/>
              <a:gd name="connsiteX2059" fmla="*/ 5338561 w 5487544"/>
              <a:gd name="connsiteY2059" fmla="*/ 245738 h 1001847"/>
              <a:gd name="connsiteX2060" fmla="*/ 5301315 w 5487544"/>
              <a:gd name="connsiteY2060" fmla="*/ 235126 h 1001847"/>
              <a:gd name="connsiteX2061" fmla="*/ 5313731 w 5487544"/>
              <a:gd name="connsiteY2061" fmla="*/ 224514 h 1001847"/>
              <a:gd name="connsiteX2062" fmla="*/ 5239239 w 5487544"/>
              <a:gd name="connsiteY2062" fmla="*/ 213902 h 1001847"/>
              <a:gd name="connsiteX2063" fmla="*/ 5251654 w 5487544"/>
              <a:gd name="connsiteY2063" fmla="*/ 160842 h 1001847"/>
              <a:gd name="connsiteX2064" fmla="*/ 5226824 w 5487544"/>
              <a:gd name="connsiteY2064" fmla="*/ 160842 h 1001847"/>
              <a:gd name="connsiteX2065" fmla="*/ 5239239 w 5487544"/>
              <a:gd name="connsiteY2065" fmla="*/ 129006 h 1001847"/>
              <a:gd name="connsiteX2066" fmla="*/ 4817120 w 5487544"/>
              <a:gd name="connsiteY2066" fmla="*/ 86558 h 1001847"/>
              <a:gd name="connsiteX2067" fmla="*/ 4643307 w 5487544"/>
              <a:gd name="connsiteY2067" fmla="*/ 65333 h 1001847"/>
              <a:gd name="connsiteX2068" fmla="*/ 4618476 w 5487544"/>
              <a:gd name="connsiteY2068" fmla="*/ 65333 h 1001847"/>
              <a:gd name="connsiteX2069" fmla="*/ 4593646 w 5487544"/>
              <a:gd name="connsiteY2069" fmla="*/ 75946 h 1001847"/>
              <a:gd name="connsiteX2070" fmla="*/ 4556400 w 5487544"/>
              <a:gd name="connsiteY2070" fmla="*/ 65333 h 1001847"/>
              <a:gd name="connsiteX2071" fmla="*/ 4543985 w 5487544"/>
              <a:gd name="connsiteY2071" fmla="*/ 65333 h 1001847"/>
              <a:gd name="connsiteX2072" fmla="*/ 4320510 w 5487544"/>
              <a:gd name="connsiteY2072" fmla="*/ 44109 h 1001847"/>
              <a:gd name="connsiteX2073" fmla="*/ 4320510 w 5487544"/>
              <a:gd name="connsiteY2073" fmla="*/ 54721 h 1001847"/>
              <a:gd name="connsiteX2074" fmla="*/ 4258434 w 5487544"/>
              <a:gd name="connsiteY2074" fmla="*/ 44109 h 1001847"/>
              <a:gd name="connsiteX2075" fmla="*/ 4159112 w 5487544"/>
              <a:gd name="connsiteY2075" fmla="*/ 22885 h 1001847"/>
              <a:gd name="connsiteX2076" fmla="*/ 4109450 w 5487544"/>
              <a:gd name="connsiteY2076" fmla="*/ 22885 h 1001847"/>
              <a:gd name="connsiteX2077" fmla="*/ 4084620 w 5487544"/>
              <a:gd name="connsiteY2077" fmla="*/ 22885 h 1001847"/>
              <a:gd name="connsiteX2078" fmla="*/ 4097035 w 5487544"/>
              <a:gd name="connsiteY2078" fmla="*/ 22885 h 1001847"/>
              <a:gd name="connsiteX2079" fmla="*/ 3972883 w 5487544"/>
              <a:gd name="connsiteY2079" fmla="*/ 22885 h 1001847"/>
              <a:gd name="connsiteX2080" fmla="*/ 3749408 w 5487544"/>
              <a:gd name="connsiteY2080" fmla="*/ 12273 h 1001847"/>
              <a:gd name="connsiteX2081" fmla="*/ 3799069 w 5487544"/>
              <a:gd name="connsiteY2081" fmla="*/ 12273 h 1001847"/>
              <a:gd name="connsiteX2082" fmla="*/ 3749408 w 5487544"/>
              <a:gd name="connsiteY2082" fmla="*/ 12273 h 1001847"/>
              <a:gd name="connsiteX2083" fmla="*/ 3426611 w 5487544"/>
              <a:gd name="connsiteY2083" fmla="*/ 12273 h 1001847"/>
              <a:gd name="connsiteX2084" fmla="*/ 3426611 w 5487544"/>
              <a:gd name="connsiteY2084" fmla="*/ 1661 h 1001847"/>
              <a:gd name="connsiteX2085" fmla="*/ 3364535 w 5487544"/>
              <a:gd name="connsiteY2085" fmla="*/ 1661 h 1001847"/>
              <a:gd name="connsiteX2086" fmla="*/ 3227967 w 5487544"/>
              <a:gd name="connsiteY2086" fmla="*/ 1661 h 1001847"/>
              <a:gd name="connsiteX2087" fmla="*/ 3153476 w 5487544"/>
              <a:gd name="connsiteY2087" fmla="*/ 12273 h 100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</a:cxnLst>
            <a:rect l="l" t="t" r="r" b="b"/>
            <a:pathLst>
              <a:path w="5487544" h="1001847">
                <a:moveTo>
                  <a:pt x="4427085" y="953906"/>
                </a:moveTo>
                <a:lnTo>
                  <a:pt x="4432247" y="956746"/>
                </a:lnTo>
                <a:lnTo>
                  <a:pt x="4438011" y="954472"/>
                </a:lnTo>
                <a:close/>
                <a:moveTo>
                  <a:pt x="4452422" y="948787"/>
                </a:moveTo>
                <a:lnTo>
                  <a:pt x="4438011" y="954472"/>
                </a:lnTo>
                <a:lnTo>
                  <a:pt x="4481908" y="956746"/>
                </a:lnTo>
                <a:cubicBezTo>
                  <a:pt x="4469493" y="951440"/>
                  <a:pt x="4460182" y="948787"/>
                  <a:pt x="4452422" y="948787"/>
                </a:cubicBezTo>
                <a:close/>
                <a:moveTo>
                  <a:pt x="5201993" y="946134"/>
                </a:moveTo>
                <a:cubicBezTo>
                  <a:pt x="5189578" y="967358"/>
                  <a:pt x="5102671" y="946134"/>
                  <a:pt x="5077841" y="967358"/>
                </a:cubicBezTo>
                <a:cubicBezTo>
                  <a:pt x="5040595" y="967358"/>
                  <a:pt x="4978519" y="967358"/>
                  <a:pt x="4953688" y="967358"/>
                </a:cubicBezTo>
                <a:cubicBezTo>
                  <a:pt x="5040595" y="946134"/>
                  <a:pt x="5102671" y="956746"/>
                  <a:pt x="5201993" y="946134"/>
                </a:cubicBezTo>
                <a:close/>
                <a:moveTo>
                  <a:pt x="4287848" y="944664"/>
                </a:moveTo>
                <a:lnTo>
                  <a:pt x="4283264" y="946134"/>
                </a:lnTo>
                <a:cubicBezTo>
                  <a:pt x="4283264" y="946134"/>
                  <a:pt x="4286368" y="946134"/>
                  <a:pt x="4287920" y="944807"/>
                </a:cubicBezTo>
                <a:close/>
                <a:moveTo>
                  <a:pt x="3904583" y="944433"/>
                </a:moveTo>
                <a:lnTo>
                  <a:pt x="3898391" y="946134"/>
                </a:lnTo>
                <a:cubicBezTo>
                  <a:pt x="3898391" y="946134"/>
                  <a:pt x="3910806" y="946134"/>
                  <a:pt x="3910806" y="946134"/>
                </a:cubicBezTo>
                <a:close/>
                <a:moveTo>
                  <a:pt x="3060113" y="935522"/>
                </a:moveTo>
                <a:lnTo>
                  <a:pt x="3054154" y="935522"/>
                </a:lnTo>
                <a:cubicBezTo>
                  <a:pt x="3057258" y="938175"/>
                  <a:pt x="3058810" y="938838"/>
                  <a:pt x="3059585" y="938341"/>
                </a:cubicBezTo>
                <a:close/>
                <a:moveTo>
                  <a:pt x="3103814" y="935522"/>
                </a:moveTo>
                <a:cubicBezTo>
                  <a:pt x="3091399" y="935522"/>
                  <a:pt x="3116230" y="946134"/>
                  <a:pt x="3103814" y="935522"/>
                </a:cubicBezTo>
                <a:close/>
                <a:moveTo>
                  <a:pt x="3712162" y="935522"/>
                </a:moveTo>
                <a:cubicBezTo>
                  <a:pt x="3712162" y="946134"/>
                  <a:pt x="3712162" y="946134"/>
                  <a:pt x="3699747" y="946134"/>
                </a:cubicBezTo>
                <a:cubicBezTo>
                  <a:pt x="3724578" y="946134"/>
                  <a:pt x="3724578" y="946134"/>
                  <a:pt x="3712162" y="935522"/>
                </a:cubicBezTo>
                <a:close/>
                <a:moveTo>
                  <a:pt x="5288900" y="935522"/>
                </a:moveTo>
                <a:cubicBezTo>
                  <a:pt x="5288900" y="956746"/>
                  <a:pt x="5239239" y="946134"/>
                  <a:pt x="5226824" y="946134"/>
                </a:cubicBezTo>
                <a:cubicBezTo>
                  <a:pt x="5251654" y="935522"/>
                  <a:pt x="5276485" y="946134"/>
                  <a:pt x="5288900" y="935522"/>
                </a:cubicBezTo>
                <a:close/>
                <a:moveTo>
                  <a:pt x="3060251" y="934785"/>
                </a:moveTo>
                <a:lnTo>
                  <a:pt x="3060113" y="935522"/>
                </a:lnTo>
                <a:lnTo>
                  <a:pt x="3066569" y="935522"/>
                </a:lnTo>
                <a:close/>
                <a:moveTo>
                  <a:pt x="3141060" y="924910"/>
                </a:moveTo>
                <a:cubicBezTo>
                  <a:pt x="3128645" y="935522"/>
                  <a:pt x="3153476" y="935522"/>
                  <a:pt x="3153476" y="935522"/>
                </a:cubicBezTo>
                <a:cubicBezTo>
                  <a:pt x="3141060" y="935522"/>
                  <a:pt x="3141060" y="924910"/>
                  <a:pt x="3141060" y="924910"/>
                </a:cubicBezTo>
                <a:close/>
                <a:moveTo>
                  <a:pt x="3277628" y="924910"/>
                </a:moveTo>
                <a:cubicBezTo>
                  <a:pt x="3290043" y="935522"/>
                  <a:pt x="3252798" y="935522"/>
                  <a:pt x="3277628" y="935522"/>
                </a:cubicBezTo>
                <a:cubicBezTo>
                  <a:pt x="3290043" y="935522"/>
                  <a:pt x="3277628" y="924910"/>
                  <a:pt x="3277628" y="924910"/>
                </a:cubicBezTo>
                <a:close/>
                <a:moveTo>
                  <a:pt x="2393564" y="920791"/>
                </a:moveTo>
                <a:lnTo>
                  <a:pt x="2396145" y="924910"/>
                </a:lnTo>
                <a:cubicBezTo>
                  <a:pt x="2396145" y="924910"/>
                  <a:pt x="2396145" y="922257"/>
                  <a:pt x="2394593" y="920930"/>
                </a:cubicBezTo>
                <a:close/>
                <a:moveTo>
                  <a:pt x="2393522" y="920725"/>
                </a:moveTo>
                <a:lnTo>
                  <a:pt x="2393414" y="920771"/>
                </a:lnTo>
                <a:lnTo>
                  <a:pt x="2393564" y="920791"/>
                </a:lnTo>
                <a:close/>
                <a:moveTo>
                  <a:pt x="2390907" y="920433"/>
                </a:moveTo>
                <a:cubicBezTo>
                  <a:pt x="2389161" y="920930"/>
                  <a:pt x="2386834" y="922257"/>
                  <a:pt x="2383730" y="924910"/>
                </a:cubicBezTo>
                <a:lnTo>
                  <a:pt x="2393414" y="920771"/>
                </a:lnTo>
                <a:close/>
                <a:moveTo>
                  <a:pt x="2471779" y="914437"/>
                </a:moveTo>
                <a:lnTo>
                  <a:pt x="2472188" y="918277"/>
                </a:lnTo>
                <a:cubicBezTo>
                  <a:pt x="2473740" y="922257"/>
                  <a:pt x="2476844" y="924910"/>
                  <a:pt x="2483052" y="924910"/>
                </a:cubicBezTo>
                <a:cubicBezTo>
                  <a:pt x="2489259" y="919604"/>
                  <a:pt x="2486155" y="916951"/>
                  <a:pt x="2481499" y="915624"/>
                </a:cubicBezTo>
                <a:close/>
                <a:moveTo>
                  <a:pt x="2222331" y="914298"/>
                </a:moveTo>
                <a:cubicBezTo>
                  <a:pt x="2228538" y="919604"/>
                  <a:pt x="2234746" y="919604"/>
                  <a:pt x="2240954" y="918277"/>
                </a:cubicBezTo>
                <a:lnTo>
                  <a:pt x="2241281" y="918207"/>
                </a:lnTo>
                <a:close/>
                <a:moveTo>
                  <a:pt x="3637671" y="914298"/>
                </a:moveTo>
                <a:cubicBezTo>
                  <a:pt x="3650086" y="924910"/>
                  <a:pt x="3637671" y="924910"/>
                  <a:pt x="3637671" y="924910"/>
                </a:cubicBezTo>
                <a:cubicBezTo>
                  <a:pt x="3637671" y="924910"/>
                  <a:pt x="3625255" y="924910"/>
                  <a:pt x="3625255" y="914298"/>
                </a:cubicBezTo>
                <a:cubicBezTo>
                  <a:pt x="3637671" y="914298"/>
                  <a:pt x="3637671" y="914298"/>
                  <a:pt x="3637671" y="914298"/>
                </a:cubicBezTo>
                <a:close/>
                <a:moveTo>
                  <a:pt x="3749408" y="914298"/>
                </a:moveTo>
                <a:cubicBezTo>
                  <a:pt x="3749408" y="924910"/>
                  <a:pt x="3736993" y="924910"/>
                  <a:pt x="3736993" y="935522"/>
                </a:cubicBezTo>
                <a:cubicBezTo>
                  <a:pt x="3724578" y="914298"/>
                  <a:pt x="3662501" y="946134"/>
                  <a:pt x="3650086" y="914298"/>
                </a:cubicBezTo>
                <a:cubicBezTo>
                  <a:pt x="3662501" y="924910"/>
                  <a:pt x="3687332" y="935522"/>
                  <a:pt x="3687332" y="914298"/>
                </a:cubicBezTo>
                <a:cubicBezTo>
                  <a:pt x="3712162" y="924910"/>
                  <a:pt x="3724578" y="924910"/>
                  <a:pt x="3749408" y="914298"/>
                </a:cubicBezTo>
                <a:close/>
                <a:moveTo>
                  <a:pt x="2471716" y="913836"/>
                </a:moveTo>
                <a:lnTo>
                  <a:pt x="2470636" y="914298"/>
                </a:lnTo>
                <a:lnTo>
                  <a:pt x="2471779" y="914437"/>
                </a:lnTo>
                <a:close/>
                <a:moveTo>
                  <a:pt x="315037" y="906339"/>
                </a:moveTo>
                <a:cubicBezTo>
                  <a:pt x="310381" y="906339"/>
                  <a:pt x="304173" y="908992"/>
                  <a:pt x="297966" y="914298"/>
                </a:cubicBezTo>
                <a:lnTo>
                  <a:pt x="322797" y="914298"/>
                </a:lnTo>
                <a:cubicBezTo>
                  <a:pt x="322797" y="908992"/>
                  <a:pt x="319693" y="906339"/>
                  <a:pt x="315037" y="906339"/>
                </a:cubicBezTo>
                <a:close/>
                <a:moveTo>
                  <a:pt x="2966253" y="904195"/>
                </a:moveTo>
                <a:lnTo>
                  <a:pt x="2959031" y="907899"/>
                </a:lnTo>
                <a:lnTo>
                  <a:pt x="2961039" y="907665"/>
                </a:lnTo>
                <a:lnTo>
                  <a:pt x="2966340" y="904267"/>
                </a:lnTo>
                <a:close/>
                <a:moveTo>
                  <a:pt x="273136" y="903686"/>
                </a:moveTo>
                <a:cubicBezTo>
                  <a:pt x="260720" y="914298"/>
                  <a:pt x="248305" y="903686"/>
                  <a:pt x="248305" y="914298"/>
                </a:cubicBezTo>
                <a:lnTo>
                  <a:pt x="297966" y="914298"/>
                </a:lnTo>
                <a:cubicBezTo>
                  <a:pt x="285551" y="903686"/>
                  <a:pt x="285551" y="903686"/>
                  <a:pt x="273136" y="903686"/>
                </a:cubicBezTo>
                <a:close/>
                <a:moveTo>
                  <a:pt x="955975" y="903686"/>
                </a:moveTo>
                <a:cubicBezTo>
                  <a:pt x="943560" y="914298"/>
                  <a:pt x="955975" y="914298"/>
                  <a:pt x="955975" y="914298"/>
                </a:cubicBezTo>
                <a:cubicBezTo>
                  <a:pt x="955975" y="914298"/>
                  <a:pt x="955975" y="914298"/>
                  <a:pt x="955975" y="903686"/>
                </a:cubicBezTo>
                <a:close/>
                <a:moveTo>
                  <a:pt x="2495467" y="903686"/>
                </a:moveTo>
                <a:cubicBezTo>
                  <a:pt x="2495467" y="914298"/>
                  <a:pt x="2495467" y="914298"/>
                  <a:pt x="2495467" y="914298"/>
                </a:cubicBezTo>
                <a:cubicBezTo>
                  <a:pt x="2507882" y="914298"/>
                  <a:pt x="2495467" y="914298"/>
                  <a:pt x="2495467" y="903686"/>
                </a:cubicBezTo>
                <a:close/>
                <a:moveTo>
                  <a:pt x="2954832" y="903686"/>
                </a:moveTo>
                <a:cubicBezTo>
                  <a:pt x="2942416" y="908992"/>
                  <a:pt x="2945520" y="911645"/>
                  <a:pt x="2951728" y="911645"/>
                </a:cubicBezTo>
                <a:lnTo>
                  <a:pt x="2959031" y="907899"/>
                </a:lnTo>
                <a:lnTo>
                  <a:pt x="2956772" y="908163"/>
                </a:lnTo>
                <a:cubicBezTo>
                  <a:pt x="2955608" y="907665"/>
                  <a:pt x="2954832" y="906339"/>
                  <a:pt x="2954832" y="903686"/>
                </a:cubicBezTo>
                <a:close/>
                <a:moveTo>
                  <a:pt x="3004492" y="903686"/>
                </a:moveTo>
                <a:cubicBezTo>
                  <a:pt x="3004492" y="908992"/>
                  <a:pt x="3004492" y="911645"/>
                  <a:pt x="3006044" y="911645"/>
                </a:cubicBezTo>
                <a:lnTo>
                  <a:pt x="3014976" y="905101"/>
                </a:lnTo>
                <a:close/>
                <a:moveTo>
                  <a:pt x="3376500" y="903147"/>
                </a:moveTo>
                <a:lnTo>
                  <a:pt x="3376136" y="903164"/>
                </a:lnTo>
                <a:lnTo>
                  <a:pt x="3376950" y="903686"/>
                </a:lnTo>
                <a:close/>
                <a:moveTo>
                  <a:pt x="3366475" y="899209"/>
                </a:moveTo>
                <a:cubicBezTo>
                  <a:pt x="3365311" y="899706"/>
                  <a:pt x="3364535" y="901033"/>
                  <a:pt x="3364535" y="903686"/>
                </a:cubicBezTo>
                <a:lnTo>
                  <a:pt x="3376136" y="903164"/>
                </a:lnTo>
                <a:lnTo>
                  <a:pt x="3370742" y="899706"/>
                </a:lnTo>
                <a:cubicBezTo>
                  <a:pt x="3369191" y="899043"/>
                  <a:pt x="3367639" y="898711"/>
                  <a:pt x="3366475" y="899209"/>
                </a:cubicBezTo>
                <a:close/>
                <a:moveTo>
                  <a:pt x="3595187" y="899209"/>
                </a:moveTo>
                <a:cubicBezTo>
                  <a:pt x="3600425" y="897716"/>
                  <a:pt x="3600425" y="903686"/>
                  <a:pt x="3600425" y="903686"/>
                </a:cubicBezTo>
                <a:cubicBezTo>
                  <a:pt x="3600425" y="903686"/>
                  <a:pt x="3600425" y="914298"/>
                  <a:pt x="3588010" y="914298"/>
                </a:cubicBezTo>
                <a:cubicBezTo>
                  <a:pt x="3575594" y="903686"/>
                  <a:pt x="3612840" y="903686"/>
                  <a:pt x="3588010" y="903686"/>
                </a:cubicBezTo>
                <a:cubicBezTo>
                  <a:pt x="3591114" y="901033"/>
                  <a:pt x="3593441" y="899706"/>
                  <a:pt x="3595187" y="899209"/>
                </a:cubicBezTo>
                <a:close/>
                <a:moveTo>
                  <a:pt x="1762967" y="893074"/>
                </a:moveTo>
                <a:cubicBezTo>
                  <a:pt x="1762967" y="893074"/>
                  <a:pt x="1762967" y="903686"/>
                  <a:pt x="1762967" y="903686"/>
                </a:cubicBezTo>
                <a:cubicBezTo>
                  <a:pt x="1762967" y="893074"/>
                  <a:pt x="1738136" y="893074"/>
                  <a:pt x="1738136" y="903686"/>
                </a:cubicBezTo>
                <a:cubicBezTo>
                  <a:pt x="1775382" y="903686"/>
                  <a:pt x="1812628" y="914298"/>
                  <a:pt x="1849873" y="903686"/>
                </a:cubicBezTo>
                <a:cubicBezTo>
                  <a:pt x="1887119" y="914298"/>
                  <a:pt x="1936780" y="914298"/>
                  <a:pt x="1949196" y="903686"/>
                </a:cubicBezTo>
                <a:cubicBezTo>
                  <a:pt x="1911950" y="903686"/>
                  <a:pt x="1825043" y="882462"/>
                  <a:pt x="1775382" y="903686"/>
                </a:cubicBezTo>
                <a:cubicBezTo>
                  <a:pt x="1775382" y="903686"/>
                  <a:pt x="1775382" y="893074"/>
                  <a:pt x="1762967" y="893074"/>
                </a:cubicBezTo>
                <a:close/>
                <a:moveTo>
                  <a:pt x="2619620" y="893074"/>
                </a:moveTo>
                <a:cubicBezTo>
                  <a:pt x="2607204" y="893074"/>
                  <a:pt x="2607204" y="903686"/>
                  <a:pt x="2594789" y="903686"/>
                </a:cubicBezTo>
                <a:cubicBezTo>
                  <a:pt x="2594789" y="903686"/>
                  <a:pt x="2594789" y="893074"/>
                  <a:pt x="2594789" y="893074"/>
                </a:cubicBezTo>
                <a:cubicBezTo>
                  <a:pt x="2607204" y="893074"/>
                  <a:pt x="2607204" y="893074"/>
                  <a:pt x="2619620" y="893074"/>
                </a:cubicBezTo>
                <a:close/>
                <a:moveTo>
                  <a:pt x="1492792" y="891808"/>
                </a:moveTo>
                <a:lnTo>
                  <a:pt x="1489831" y="893074"/>
                </a:lnTo>
                <a:lnTo>
                  <a:pt x="1494875" y="893074"/>
                </a:lnTo>
                <a:close/>
                <a:moveTo>
                  <a:pt x="2144736" y="888597"/>
                </a:moveTo>
                <a:cubicBezTo>
                  <a:pt x="2154048" y="887104"/>
                  <a:pt x="2163359" y="893074"/>
                  <a:pt x="2172670" y="893074"/>
                </a:cubicBezTo>
                <a:cubicBezTo>
                  <a:pt x="2160255" y="903686"/>
                  <a:pt x="2147840" y="903686"/>
                  <a:pt x="2135424" y="893074"/>
                </a:cubicBezTo>
                <a:cubicBezTo>
                  <a:pt x="2138528" y="890421"/>
                  <a:pt x="2141632" y="889094"/>
                  <a:pt x="2144736" y="888597"/>
                </a:cubicBezTo>
                <a:close/>
                <a:moveTo>
                  <a:pt x="2576360" y="888597"/>
                </a:moveTo>
                <a:cubicBezTo>
                  <a:pt x="2580046" y="889094"/>
                  <a:pt x="2582374" y="890421"/>
                  <a:pt x="2582374" y="893074"/>
                </a:cubicBezTo>
                <a:cubicBezTo>
                  <a:pt x="2569958" y="893074"/>
                  <a:pt x="2532712" y="903686"/>
                  <a:pt x="2532712" y="893074"/>
                </a:cubicBezTo>
                <a:cubicBezTo>
                  <a:pt x="2545128" y="903686"/>
                  <a:pt x="2495467" y="893074"/>
                  <a:pt x="2495467" y="893074"/>
                </a:cubicBezTo>
                <a:cubicBezTo>
                  <a:pt x="2495467" y="882462"/>
                  <a:pt x="2520297" y="903686"/>
                  <a:pt x="2532712" y="893074"/>
                </a:cubicBezTo>
                <a:cubicBezTo>
                  <a:pt x="2542024" y="893074"/>
                  <a:pt x="2565303" y="887104"/>
                  <a:pt x="2576360" y="888597"/>
                </a:cubicBezTo>
                <a:close/>
                <a:moveTo>
                  <a:pt x="2762782" y="888597"/>
                </a:moveTo>
                <a:cubicBezTo>
                  <a:pt x="2766274" y="889094"/>
                  <a:pt x="2768602" y="890421"/>
                  <a:pt x="2768602" y="893074"/>
                </a:cubicBezTo>
                <a:cubicBezTo>
                  <a:pt x="2743772" y="893074"/>
                  <a:pt x="2743772" y="893074"/>
                  <a:pt x="2731357" y="893074"/>
                </a:cubicBezTo>
                <a:cubicBezTo>
                  <a:pt x="2731357" y="893074"/>
                  <a:pt x="2752307" y="887104"/>
                  <a:pt x="2762782" y="888597"/>
                </a:cubicBezTo>
                <a:close/>
                <a:moveTo>
                  <a:pt x="2835334" y="885115"/>
                </a:moveTo>
                <a:cubicBezTo>
                  <a:pt x="2846198" y="885115"/>
                  <a:pt x="2855509" y="887768"/>
                  <a:pt x="2855509" y="893074"/>
                </a:cubicBezTo>
                <a:cubicBezTo>
                  <a:pt x="2830679" y="903686"/>
                  <a:pt x="2830679" y="893074"/>
                  <a:pt x="2805848" y="893074"/>
                </a:cubicBezTo>
                <a:cubicBezTo>
                  <a:pt x="2812056" y="887768"/>
                  <a:pt x="2824471" y="885115"/>
                  <a:pt x="2835334" y="885115"/>
                </a:cubicBezTo>
                <a:close/>
                <a:moveTo>
                  <a:pt x="521441" y="882462"/>
                </a:moveTo>
                <a:cubicBezTo>
                  <a:pt x="521441" y="882462"/>
                  <a:pt x="496610" y="882462"/>
                  <a:pt x="521441" y="893074"/>
                </a:cubicBezTo>
                <a:cubicBezTo>
                  <a:pt x="521441" y="882462"/>
                  <a:pt x="521441" y="882462"/>
                  <a:pt x="521441" y="882462"/>
                </a:cubicBezTo>
                <a:close/>
                <a:moveTo>
                  <a:pt x="558687" y="882462"/>
                </a:moveTo>
                <a:cubicBezTo>
                  <a:pt x="558687" y="882462"/>
                  <a:pt x="558687" y="882462"/>
                  <a:pt x="546271" y="882462"/>
                </a:cubicBezTo>
                <a:lnTo>
                  <a:pt x="556838" y="883365"/>
                </a:lnTo>
                <a:close/>
                <a:moveTo>
                  <a:pt x="1092543" y="882462"/>
                </a:moveTo>
                <a:cubicBezTo>
                  <a:pt x="1092543" y="887768"/>
                  <a:pt x="1083231" y="890421"/>
                  <a:pt x="1073920" y="890421"/>
                </a:cubicBezTo>
                <a:lnTo>
                  <a:pt x="1065099" y="886651"/>
                </a:lnTo>
                <a:lnTo>
                  <a:pt x="1059371" y="886939"/>
                </a:lnTo>
                <a:cubicBezTo>
                  <a:pt x="1056849" y="886441"/>
                  <a:pt x="1055297" y="885115"/>
                  <a:pt x="1055297" y="882462"/>
                </a:cubicBezTo>
                <a:lnTo>
                  <a:pt x="1065099" y="886651"/>
                </a:lnTo>
                <a:lnTo>
                  <a:pt x="1069264" y="886441"/>
                </a:lnTo>
                <a:cubicBezTo>
                  <a:pt x="1077024" y="885115"/>
                  <a:pt x="1086336" y="882462"/>
                  <a:pt x="1092543" y="882462"/>
                </a:cubicBezTo>
                <a:close/>
                <a:moveTo>
                  <a:pt x="3439026" y="882462"/>
                </a:moveTo>
                <a:cubicBezTo>
                  <a:pt x="3439026" y="893074"/>
                  <a:pt x="3426611" y="893074"/>
                  <a:pt x="3426611" y="893074"/>
                </a:cubicBezTo>
                <a:cubicBezTo>
                  <a:pt x="3426611" y="882462"/>
                  <a:pt x="3439026" y="893074"/>
                  <a:pt x="3426611" y="882462"/>
                </a:cubicBezTo>
                <a:cubicBezTo>
                  <a:pt x="3439026" y="882462"/>
                  <a:pt x="3439026" y="882462"/>
                  <a:pt x="3439026" y="882462"/>
                </a:cubicBezTo>
                <a:close/>
                <a:moveTo>
                  <a:pt x="1998856" y="874502"/>
                </a:moveTo>
                <a:cubicBezTo>
                  <a:pt x="2008168" y="874502"/>
                  <a:pt x="2017479" y="877156"/>
                  <a:pt x="2011272" y="882462"/>
                </a:cubicBezTo>
                <a:cubicBezTo>
                  <a:pt x="1998856" y="882462"/>
                  <a:pt x="1998856" y="871849"/>
                  <a:pt x="1986441" y="882462"/>
                </a:cubicBezTo>
                <a:cubicBezTo>
                  <a:pt x="1980234" y="877156"/>
                  <a:pt x="1989545" y="874502"/>
                  <a:pt x="1998856" y="874502"/>
                </a:cubicBezTo>
                <a:close/>
                <a:moveTo>
                  <a:pt x="980805" y="871849"/>
                </a:moveTo>
                <a:cubicBezTo>
                  <a:pt x="993221" y="871849"/>
                  <a:pt x="980805" y="871849"/>
                  <a:pt x="968390" y="871849"/>
                </a:cubicBezTo>
                <a:lnTo>
                  <a:pt x="973409" y="875010"/>
                </a:lnTo>
                <a:close/>
                <a:moveTo>
                  <a:pt x="994462" y="871849"/>
                </a:moveTo>
                <a:lnTo>
                  <a:pt x="993221" y="871849"/>
                </a:lnTo>
                <a:lnTo>
                  <a:pt x="994310" y="873153"/>
                </a:lnTo>
                <a:close/>
                <a:moveTo>
                  <a:pt x="2110594" y="871849"/>
                </a:moveTo>
                <a:cubicBezTo>
                  <a:pt x="2104386" y="877156"/>
                  <a:pt x="2101282" y="877156"/>
                  <a:pt x="2099730" y="875829"/>
                </a:cubicBezTo>
                <a:lnTo>
                  <a:pt x="2098310" y="872188"/>
                </a:lnTo>
                <a:lnTo>
                  <a:pt x="2096634" y="872234"/>
                </a:lnTo>
                <a:lnTo>
                  <a:pt x="2060932" y="881135"/>
                </a:lnTo>
                <a:cubicBezTo>
                  <a:pt x="2045414" y="882462"/>
                  <a:pt x="2029895" y="882462"/>
                  <a:pt x="2023687" y="882462"/>
                </a:cubicBezTo>
                <a:cubicBezTo>
                  <a:pt x="2036102" y="877156"/>
                  <a:pt x="2048518" y="874502"/>
                  <a:pt x="2062485" y="873176"/>
                </a:cubicBezTo>
                <a:lnTo>
                  <a:pt x="2096634" y="872234"/>
                </a:lnTo>
                <a:lnTo>
                  <a:pt x="2098178" y="871849"/>
                </a:lnTo>
                <a:lnTo>
                  <a:pt x="2098310" y="872188"/>
                </a:lnTo>
                <a:close/>
                <a:moveTo>
                  <a:pt x="2309238" y="871849"/>
                </a:moveTo>
                <a:cubicBezTo>
                  <a:pt x="2309238" y="882462"/>
                  <a:pt x="2309238" y="871849"/>
                  <a:pt x="2284408" y="871849"/>
                </a:cubicBezTo>
                <a:close/>
                <a:moveTo>
                  <a:pt x="2495467" y="871849"/>
                </a:moveTo>
                <a:cubicBezTo>
                  <a:pt x="2495467" y="871849"/>
                  <a:pt x="2507882" y="871849"/>
                  <a:pt x="2507882" y="882462"/>
                </a:cubicBezTo>
                <a:cubicBezTo>
                  <a:pt x="2495467" y="871849"/>
                  <a:pt x="2495467" y="871849"/>
                  <a:pt x="2495467" y="871849"/>
                </a:cubicBezTo>
                <a:close/>
                <a:moveTo>
                  <a:pt x="1232214" y="869196"/>
                </a:moveTo>
                <a:cubicBezTo>
                  <a:pt x="1216695" y="869196"/>
                  <a:pt x="1198073" y="871849"/>
                  <a:pt x="1179450" y="871849"/>
                </a:cubicBezTo>
                <a:cubicBezTo>
                  <a:pt x="1179450" y="871849"/>
                  <a:pt x="1179450" y="882462"/>
                  <a:pt x="1179450" y="882462"/>
                </a:cubicBezTo>
                <a:cubicBezTo>
                  <a:pt x="1179450" y="893074"/>
                  <a:pt x="1229110" y="871849"/>
                  <a:pt x="1204280" y="893074"/>
                </a:cubicBezTo>
                <a:cubicBezTo>
                  <a:pt x="1266356" y="893074"/>
                  <a:pt x="1328433" y="871849"/>
                  <a:pt x="1365678" y="893074"/>
                </a:cubicBezTo>
                <a:cubicBezTo>
                  <a:pt x="1365678" y="882462"/>
                  <a:pt x="1378094" y="893074"/>
                  <a:pt x="1378094" y="893074"/>
                </a:cubicBezTo>
                <a:cubicBezTo>
                  <a:pt x="1390509" y="882462"/>
                  <a:pt x="1390509" y="903686"/>
                  <a:pt x="1390509" y="882462"/>
                </a:cubicBezTo>
                <a:cubicBezTo>
                  <a:pt x="1390509" y="882462"/>
                  <a:pt x="1390509" y="882462"/>
                  <a:pt x="1390509" y="871849"/>
                </a:cubicBezTo>
                <a:cubicBezTo>
                  <a:pt x="1378094" y="871849"/>
                  <a:pt x="1378094" y="871849"/>
                  <a:pt x="1365678" y="871849"/>
                </a:cubicBezTo>
                <a:cubicBezTo>
                  <a:pt x="1365678" y="871849"/>
                  <a:pt x="1365678" y="882462"/>
                  <a:pt x="1365678" y="882462"/>
                </a:cubicBezTo>
                <a:cubicBezTo>
                  <a:pt x="1365678" y="871849"/>
                  <a:pt x="1365678" y="871849"/>
                  <a:pt x="1353263" y="871849"/>
                </a:cubicBezTo>
                <a:cubicBezTo>
                  <a:pt x="1353263" y="871849"/>
                  <a:pt x="1365678" y="882462"/>
                  <a:pt x="1353263" y="882462"/>
                </a:cubicBezTo>
                <a:cubicBezTo>
                  <a:pt x="1340848" y="871849"/>
                  <a:pt x="1303602" y="882462"/>
                  <a:pt x="1266356" y="871849"/>
                </a:cubicBezTo>
                <a:cubicBezTo>
                  <a:pt x="1266356" y="871849"/>
                  <a:pt x="1266356" y="882462"/>
                  <a:pt x="1266356" y="882462"/>
                </a:cubicBezTo>
                <a:cubicBezTo>
                  <a:pt x="1260149" y="871850"/>
                  <a:pt x="1247733" y="869196"/>
                  <a:pt x="1232214" y="869196"/>
                </a:cubicBezTo>
                <a:close/>
                <a:moveTo>
                  <a:pt x="998459" y="867538"/>
                </a:moveTo>
                <a:cubicBezTo>
                  <a:pt x="996713" y="867207"/>
                  <a:pt x="995549" y="867870"/>
                  <a:pt x="994773" y="869196"/>
                </a:cubicBezTo>
                <a:lnTo>
                  <a:pt x="994462" y="871849"/>
                </a:lnTo>
                <a:lnTo>
                  <a:pt x="1005636" y="871849"/>
                </a:lnTo>
                <a:cubicBezTo>
                  <a:pt x="1002532" y="869196"/>
                  <a:pt x="1000204" y="867870"/>
                  <a:pt x="998459" y="867538"/>
                </a:cubicBezTo>
                <a:close/>
                <a:moveTo>
                  <a:pt x="2336202" y="867372"/>
                </a:moveTo>
                <a:cubicBezTo>
                  <a:pt x="2340276" y="865880"/>
                  <a:pt x="2349588" y="871849"/>
                  <a:pt x="2358899" y="871849"/>
                </a:cubicBezTo>
                <a:cubicBezTo>
                  <a:pt x="2346484" y="871849"/>
                  <a:pt x="2346484" y="882462"/>
                  <a:pt x="2334068" y="871849"/>
                </a:cubicBezTo>
                <a:cubicBezTo>
                  <a:pt x="2334068" y="869196"/>
                  <a:pt x="2334844" y="867870"/>
                  <a:pt x="2336202" y="867372"/>
                </a:cubicBezTo>
                <a:close/>
                <a:moveTo>
                  <a:pt x="2590133" y="863890"/>
                </a:moveTo>
                <a:cubicBezTo>
                  <a:pt x="2604100" y="863890"/>
                  <a:pt x="2619619" y="866543"/>
                  <a:pt x="2632035" y="871849"/>
                </a:cubicBezTo>
                <a:cubicBezTo>
                  <a:pt x="2619620" y="871849"/>
                  <a:pt x="2569958" y="871849"/>
                  <a:pt x="2557543" y="871849"/>
                </a:cubicBezTo>
                <a:cubicBezTo>
                  <a:pt x="2563750" y="866543"/>
                  <a:pt x="2576166" y="863890"/>
                  <a:pt x="2590133" y="863890"/>
                </a:cubicBezTo>
                <a:close/>
                <a:moveTo>
                  <a:pt x="1117373" y="861237"/>
                </a:moveTo>
                <a:cubicBezTo>
                  <a:pt x="1117373" y="871849"/>
                  <a:pt x="1117373" y="871849"/>
                  <a:pt x="1117373" y="871849"/>
                </a:cubicBezTo>
                <a:cubicBezTo>
                  <a:pt x="1080128" y="871849"/>
                  <a:pt x="1067712" y="871849"/>
                  <a:pt x="1042882" y="871849"/>
                </a:cubicBezTo>
                <a:cubicBezTo>
                  <a:pt x="1042882" y="871849"/>
                  <a:pt x="1042882" y="871849"/>
                  <a:pt x="1042882" y="882462"/>
                </a:cubicBezTo>
                <a:cubicBezTo>
                  <a:pt x="1030466" y="861237"/>
                  <a:pt x="1030466" y="871849"/>
                  <a:pt x="1030466" y="882462"/>
                </a:cubicBezTo>
                <a:cubicBezTo>
                  <a:pt x="1030466" y="882462"/>
                  <a:pt x="1055297" y="882462"/>
                  <a:pt x="1055297" y="893074"/>
                </a:cubicBezTo>
                <a:cubicBezTo>
                  <a:pt x="1042882" y="893074"/>
                  <a:pt x="1042882" y="893074"/>
                  <a:pt x="1030466" y="893074"/>
                </a:cubicBezTo>
                <a:cubicBezTo>
                  <a:pt x="1030466" y="893074"/>
                  <a:pt x="1030466" y="882462"/>
                  <a:pt x="1030466" y="882462"/>
                </a:cubicBezTo>
                <a:cubicBezTo>
                  <a:pt x="1030466" y="903686"/>
                  <a:pt x="993221" y="882462"/>
                  <a:pt x="980805" y="893074"/>
                </a:cubicBezTo>
                <a:cubicBezTo>
                  <a:pt x="968390" y="893074"/>
                  <a:pt x="993221" y="882462"/>
                  <a:pt x="980805" y="882462"/>
                </a:cubicBezTo>
                <a:cubicBezTo>
                  <a:pt x="993221" y="882462"/>
                  <a:pt x="1018051" y="893074"/>
                  <a:pt x="1030466" y="882462"/>
                </a:cubicBezTo>
                <a:cubicBezTo>
                  <a:pt x="1018051" y="871849"/>
                  <a:pt x="1030466" y="871849"/>
                  <a:pt x="1018051" y="871849"/>
                </a:cubicBezTo>
                <a:cubicBezTo>
                  <a:pt x="1018051" y="871849"/>
                  <a:pt x="1018051" y="882462"/>
                  <a:pt x="1018051" y="882462"/>
                </a:cubicBezTo>
                <a:cubicBezTo>
                  <a:pt x="1018051" y="874502"/>
                  <a:pt x="1004084" y="878482"/>
                  <a:pt x="997101" y="876492"/>
                </a:cubicBezTo>
                <a:lnTo>
                  <a:pt x="994310" y="873153"/>
                </a:lnTo>
                <a:lnTo>
                  <a:pt x="993221" y="882462"/>
                </a:lnTo>
                <a:cubicBezTo>
                  <a:pt x="983909" y="874502"/>
                  <a:pt x="981581" y="878482"/>
                  <a:pt x="975761" y="876492"/>
                </a:cubicBezTo>
                <a:lnTo>
                  <a:pt x="973409" y="875010"/>
                </a:lnTo>
                <a:lnTo>
                  <a:pt x="968390" y="877156"/>
                </a:lnTo>
                <a:cubicBezTo>
                  <a:pt x="965286" y="879809"/>
                  <a:pt x="962182" y="882462"/>
                  <a:pt x="955975" y="882462"/>
                </a:cubicBezTo>
                <a:cubicBezTo>
                  <a:pt x="943560" y="871849"/>
                  <a:pt x="918729" y="882462"/>
                  <a:pt x="918729" y="871849"/>
                </a:cubicBezTo>
                <a:cubicBezTo>
                  <a:pt x="906314" y="871849"/>
                  <a:pt x="893899" y="871849"/>
                  <a:pt x="893899" y="882462"/>
                </a:cubicBezTo>
                <a:cubicBezTo>
                  <a:pt x="869068" y="882462"/>
                  <a:pt x="819407" y="882462"/>
                  <a:pt x="806992" y="882462"/>
                </a:cubicBezTo>
                <a:cubicBezTo>
                  <a:pt x="782161" y="871849"/>
                  <a:pt x="744916" y="882462"/>
                  <a:pt x="732500" y="882462"/>
                </a:cubicBezTo>
                <a:cubicBezTo>
                  <a:pt x="707670" y="887768"/>
                  <a:pt x="673528" y="890421"/>
                  <a:pt x="639386" y="890421"/>
                </a:cubicBezTo>
                <a:lnTo>
                  <a:pt x="556838" y="883365"/>
                </a:lnTo>
                <a:lnTo>
                  <a:pt x="547823" y="887768"/>
                </a:lnTo>
                <a:cubicBezTo>
                  <a:pt x="546271" y="890421"/>
                  <a:pt x="546271" y="893074"/>
                  <a:pt x="546271" y="893074"/>
                </a:cubicBezTo>
                <a:cubicBezTo>
                  <a:pt x="533856" y="882462"/>
                  <a:pt x="533856" y="893074"/>
                  <a:pt x="521441" y="893074"/>
                </a:cubicBezTo>
                <a:cubicBezTo>
                  <a:pt x="509026" y="893074"/>
                  <a:pt x="484195" y="893074"/>
                  <a:pt x="484195" y="882462"/>
                </a:cubicBezTo>
                <a:cubicBezTo>
                  <a:pt x="484195" y="882462"/>
                  <a:pt x="484195" y="893074"/>
                  <a:pt x="471780" y="893074"/>
                </a:cubicBezTo>
                <a:cubicBezTo>
                  <a:pt x="459365" y="882462"/>
                  <a:pt x="422119" y="903686"/>
                  <a:pt x="397288" y="893074"/>
                </a:cubicBezTo>
                <a:cubicBezTo>
                  <a:pt x="397288" y="893074"/>
                  <a:pt x="372458" y="903686"/>
                  <a:pt x="384873" y="893074"/>
                </a:cubicBezTo>
                <a:cubicBezTo>
                  <a:pt x="372458" y="882462"/>
                  <a:pt x="360042" y="893074"/>
                  <a:pt x="360042" y="893074"/>
                </a:cubicBezTo>
                <a:cubicBezTo>
                  <a:pt x="360042" y="893074"/>
                  <a:pt x="347627" y="893074"/>
                  <a:pt x="347627" y="882462"/>
                </a:cubicBezTo>
                <a:cubicBezTo>
                  <a:pt x="360042" y="882462"/>
                  <a:pt x="372458" y="882462"/>
                  <a:pt x="384873" y="882462"/>
                </a:cubicBezTo>
                <a:cubicBezTo>
                  <a:pt x="360042" y="871849"/>
                  <a:pt x="322797" y="882462"/>
                  <a:pt x="310381" y="893074"/>
                </a:cubicBezTo>
                <a:cubicBezTo>
                  <a:pt x="322797" y="893074"/>
                  <a:pt x="335212" y="882462"/>
                  <a:pt x="347627" y="893074"/>
                </a:cubicBezTo>
                <a:cubicBezTo>
                  <a:pt x="322797" y="893074"/>
                  <a:pt x="347627" y="893074"/>
                  <a:pt x="335212" y="893074"/>
                </a:cubicBezTo>
                <a:cubicBezTo>
                  <a:pt x="297966" y="903686"/>
                  <a:pt x="235890" y="893074"/>
                  <a:pt x="211059" y="903686"/>
                </a:cubicBezTo>
                <a:cubicBezTo>
                  <a:pt x="248305" y="903686"/>
                  <a:pt x="248305" y="903686"/>
                  <a:pt x="273136" y="903686"/>
                </a:cubicBezTo>
                <a:cubicBezTo>
                  <a:pt x="285551" y="893074"/>
                  <a:pt x="322797" y="914298"/>
                  <a:pt x="310381" y="903686"/>
                </a:cubicBezTo>
                <a:cubicBezTo>
                  <a:pt x="322797" y="893074"/>
                  <a:pt x="322797" y="903686"/>
                  <a:pt x="335212" y="903686"/>
                </a:cubicBezTo>
                <a:cubicBezTo>
                  <a:pt x="335212" y="914298"/>
                  <a:pt x="322797" y="903686"/>
                  <a:pt x="322797" y="914298"/>
                </a:cubicBezTo>
                <a:lnTo>
                  <a:pt x="397288" y="914298"/>
                </a:lnTo>
                <a:cubicBezTo>
                  <a:pt x="434534" y="914298"/>
                  <a:pt x="422119" y="914298"/>
                  <a:pt x="446949" y="903686"/>
                </a:cubicBezTo>
                <a:cubicBezTo>
                  <a:pt x="608348" y="924910"/>
                  <a:pt x="732500" y="903686"/>
                  <a:pt x="906314" y="903686"/>
                </a:cubicBezTo>
                <a:cubicBezTo>
                  <a:pt x="906314" y="903686"/>
                  <a:pt x="918729" y="903686"/>
                  <a:pt x="931144" y="914298"/>
                </a:cubicBezTo>
                <a:cubicBezTo>
                  <a:pt x="931144" y="914298"/>
                  <a:pt x="943560" y="914298"/>
                  <a:pt x="955975" y="903686"/>
                </a:cubicBezTo>
                <a:cubicBezTo>
                  <a:pt x="1042882" y="903686"/>
                  <a:pt x="1104958" y="903686"/>
                  <a:pt x="1191865" y="903686"/>
                </a:cubicBezTo>
                <a:cubicBezTo>
                  <a:pt x="1191865" y="903686"/>
                  <a:pt x="1191865" y="893074"/>
                  <a:pt x="1191865" y="893074"/>
                </a:cubicBezTo>
                <a:cubicBezTo>
                  <a:pt x="1167034" y="903686"/>
                  <a:pt x="1129788" y="903686"/>
                  <a:pt x="1104958" y="893074"/>
                </a:cubicBezTo>
                <a:cubicBezTo>
                  <a:pt x="1117373" y="893074"/>
                  <a:pt x="1117373" y="882462"/>
                  <a:pt x="1117373" y="882462"/>
                </a:cubicBezTo>
                <a:cubicBezTo>
                  <a:pt x="1117373" y="893074"/>
                  <a:pt x="1179450" y="893074"/>
                  <a:pt x="1179450" y="882462"/>
                </a:cubicBezTo>
                <a:cubicBezTo>
                  <a:pt x="1167034" y="871849"/>
                  <a:pt x="1167034" y="871849"/>
                  <a:pt x="1167034" y="871849"/>
                </a:cubicBezTo>
                <a:cubicBezTo>
                  <a:pt x="1167034" y="882462"/>
                  <a:pt x="1117373" y="871849"/>
                  <a:pt x="1117373" y="861237"/>
                </a:cubicBezTo>
                <a:close/>
                <a:moveTo>
                  <a:pt x="1564322" y="861237"/>
                </a:moveTo>
                <a:lnTo>
                  <a:pt x="1561270" y="865585"/>
                </a:lnTo>
                <a:lnTo>
                  <a:pt x="1562382" y="865714"/>
                </a:lnTo>
                <a:cubicBezTo>
                  <a:pt x="1563546" y="865217"/>
                  <a:pt x="1564322" y="863890"/>
                  <a:pt x="1564322" y="861237"/>
                </a:cubicBezTo>
                <a:close/>
                <a:moveTo>
                  <a:pt x="1613984" y="861237"/>
                </a:moveTo>
                <a:lnTo>
                  <a:pt x="1589153" y="861237"/>
                </a:lnTo>
                <a:cubicBezTo>
                  <a:pt x="1601568" y="861237"/>
                  <a:pt x="1613984" y="871849"/>
                  <a:pt x="1613984" y="861237"/>
                </a:cubicBezTo>
                <a:close/>
                <a:moveTo>
                  <a:pt x="1955065" y="860466"/>
                </a:moveTo>
                <a:lnTo>
                  <a:pt x="1950078" y="860591"/>
                </a:lnTo>
                <a:lnTo>
                  <a:pt x="1949196" y="861237"/>
                </a:lnTo>
                <a:close/>
                <a:moveTo>
                  <a:pt x="2317773" y="856760"/>
                </a:moveTo>
                <a:cubicBezTo>
                  <a:pt x="2330189" y="857258"/>
                  <a:pt x="2340276" y="858584"/>
                  <a:pt x="2346484" y="861237"/>
                </a:cubicBezTo>
                <a:cubicBezTo>
                  <a:pt x="2296823" y="861237"/>
                  <a:pt x="2259577" y="861237"/>
                  <a:pt x="2209916" y="861237"/>
                </a:cubicBezTo>
                <a:cubicBezTo>
                  <a:pt x="2209916" y="861237"/>
                  <a:pt x="2185086" y="871849"/>
                  <a:pt x="2185086" y="861237"/>
                </a:cubicBezTo>
                <a:cubicBezTo>
                  <a:pt x="2222331" y="861237"/>
                  <a:pt x="2280527" y="855268"/>
                  <a:pt x="2317773" y="856760"/>
                </a:cubicBezTo>
                <a:close/>
                <a:moveTo>
                  <a:pt x="2619620" y="850625"/>
                </a:moveTo>
                <a:cubicBezTo>
                  <a:pt x="2607204" y="871849"/>
                  <a:pt x="2557543" y="850625"/>
                  <a:pt x="2557543" y="861237"/>
                </a:cubicBezTo>
                <a:cubicBezTo>
                  <a:pt x="2545128" y="850625"/>
                  <a:pt x="2520297" y="861237"/>
                  <a:pt x="2507882" y="861237"/>
                </a:cubicBezTo>
                <a:cubicBezTo>
                  <a:pt x="2532712" y="850625"/>
                  <a:pt x="2557543" y="850625"/>
                  <a:pt x="2619620" y="850625"/>
                </a:cubicBezTo>
                <a:close/>
                <a:moveTo>
                  <a:pt x="2681696" y="850625"/>
                </a:moveTo>
                <a:cubicBezTo>
                  <a:pt x="2681696" y="861237"/>
                  <a:pt x="2644450" y="861237"/>
                  <a:pt x="2632035" y="861237"/>
                </a:cubicBezTo>
                <a:cubicBezTo>
                  <a:pt x="2644450" y="840013"/>
                  <a:pt x="2669280" y="861237"/>
                  <a:pt x="2681696" y="850625"/>
                </a:cubicBezTo>
                <a:close/>
                <a:moveTo>
                  <a:pt x="2860165" y="842666"/>
                </a:moveTo>
                <a:cubicBezTo>
                  <a:pt x="2877236" y="842666"/>
                  <a:pt x="2892755" y="845319"/>
                  <a:pt x="2905170" y="850625"/>
                </a:cubicBezTo>
                <a:cubicBezTo>
                  <a:pt x="2880340" y="861237"/>
                  <a:pt x="2805848" y="861237"/>
                  <a:pt x="2793433" y="850625"/>
                </a:cubicBezTo>
                <a:cubicBezTo>
                  <a:pt x="2768602" y="861237"/>
                  <a:pt x="2718942" y="850625"/>
                  <a:pt x="2694111" y="861237"/>
                </a:cubicBezTo>
                <a:cubicBezTo>
                  <a:pt x="2694111" y="840013"/>
                  <a:pt x="2793433" y="840013"/>
                  <a:pt x="2805848" y="850625"/>
                </a:cubicBezTo>
                <a:cubicBezTo>
                  <a:pt x="2824471" y="845319"/>
                  <a:pt x="2843094" y="842666"/>
                  <a:pt x="2860165" y="842666"/>
                </a:cubicBezTo>
                <a:close/>
                <a:moveTo>
                  <a:pt x="3141060" y="840013"/>
                </a:moveTo>
                <a:cubicBezTo>
                  <a:pt x="3066569" y="850625"/>
                  <a:pt x="3016908" y="861237"/>
                  <a:pt x="2967247" y="840013"/>
                </a:cubicBezTo>
                <a:cubicBezTo>
                  <a:pt x="3029323" y="850625"/>
                  <a:pt x="3078984" y="840013"/>
                  <a:pt x="3141060" y="840013"/>
                </a:cubicBezTo>
                <a:close/>
                <a:moveTo>
                  <a:pt x="1003884" y="825495"/>
                </a:moveTo>
                <a:lnTo>
                  <a:pt x="1002877" y="825864"/>
                </a:lnTo>
                <a:lnTo>
                  <a:pt x="1005509" y="826477"/>
                </a:lnTo>
                <a:lnTo>
                  <a:pt x="1005486" y="825937"/>
                </a:lnTo>
                <a:close/>
                <a:moveTo>
                  <a:pt x="995355" y="824924"/>
                </a:moveTo>
                <a:cubicBezTo>
                  <a:pt x="993997" y="825422"/>
                  <a:pt x="993221" y="826748"/>
                  <a:pt x="993221" y="829401"/>
                </a:cubicBezTo>
                <a:lnTo>
                  <a:pt x="1002877" y="825864"/>
                </a:lnTo>
                <a:lnTo>
                  <a:pt x="1000980" y="825422"/>
                </a:lnTo>
                <a:cubicBezTo>
                  <a:pt x="998653" y="824758"/>
                  <a:pt x="996713" y="824427"/>
                  <a:pt x="995355" y="824924"/>
                </a:cubicBezTo>
                <a:close/>
                <a:moveTo>
                  <a:pt x="1018051" y="808177"/>
                </a:moveTo>
                <a:cubicBezTo>
                  <a:pt x="1005636" y="818789"/>
                  <a:pt x="993221" y="808177"/>
                  <a:pt x="980805" y="808177"/>
                </a:cubicBezTo>
                <a:cubicBezTo>
                  <a:pt x="993221" y="808177"/>
                  <a:pt x="1005636" y="808177"/>
                  <a:pt x="1018051" y="808177"/>
                </a:cubicBezTo>
                <a:close/>
                <a:moveTo>
                  <a:pt x="1360440" y="799223"/>
                </a:moveTo>
                <a:cubicBezTo>
                  <a:pt x="1365678" y="796239"/>
                  <a:pt x="1365678" y="808177"/>
                  <a:pt x="1365678" y="808177"/>
                </a:cubicBezTo>
                <a:cubicBezTo>
                  <a:pt x="1390509" y="818789"/>
                  <a:pt x="1440170" y="797565"/>
                  <a:pt x="1489831" y="808177"/>
                </a:cubicBezTo>
                <a:cubicBezTo>
                  <a:pt x="1477416" y="818789"/>
                  <a:pt x="1440170" y="818789"/>
                  <a:pt x="1427755" y="818789"/>
                </a:cubicBezTo>
                <a:cubicBezTo>
                  <a:pt x="1402924" y="818789"/>
                  <a:pt x="1378094" y="818789"/>
                  <a:pt x="1340848" y="818789"/>
                </a:cubicBezTo>
                <a:cubicBezTo>
                  <a:pt x="1340848" y="808177"/>
                  <a:pt x="1353263" y="808177"/>
                  <a:pt x="1353263" y="808177"/>
                </a:cubicBezTo>
                <a:cubicBezTo>
                  <a:pt x="1356367" y="802871"/>
                  <a:pt x="1358695" y="800218"/>
                  <a:pt x="1360440" y="799223"/>
                </a:cubicBezTo>
                <a:close/>
                <a:moveTo>
                  <a:pt x="1316017" y="797565"/>
                </a:moveTo>
                <a:cubicBezTo>
                  <a:pt x="1316017" y="808177"/>
                  <a:pt x="1328433" y="808177"/>
                  <a:pt x="1328433" y="818789"/>
                </a:cubicBezTo>
                <a:cubicBezTo>
                  <a:pt x="1316017" y="829401"/>
                  <a:pt x="1266356" y="818789"/>
                  <a:pt x="1253941" y="818789"/>
                </a:cubicBezTo>
                <a:cubicBezTo>
                  <a:pt x="1229110" y="818789"/>
                  <a:pt x="1191865" y="829401"/>
                  <a:pt x="1191865" y="818789"/>
                </a:cubicBezTo>
                <a:cubicBezTo>
                  <a:pt x="1204280" y="808177"/>
                  <a:pt x="1278772" y="829401"/>
                  <a:pt x="1291187" y="808177"/>
                </a:cubicBezTo>
                <a:cubicBezTo>
                  <a:pt x="1303602" y="808177"/>
                  <a:pt x="1316017" y="808177"/>
                  <a:pt x="1328433" y="818789"/>
                </a:cubicBezTo>
                <a:cubicBezTo>
                  <a:pt x="1328433" y="808177"/>
                  <a:pt x="1303602" y="808177"/>
                  <a:pt x="1316017" y="797565"/>
                </a:cubicBezTo>
                <a:close/>
                <a:moveTo>
                  <a:pt x="1227920" y="783464"/>
                </a:moveTo>
                <a:lnTo>
                  <a:pt x="1216695" y="786953"/>
                </a:lnTo>
                <a:cubicBezTo>
                  <a:pt x="1222903" y="786953"/>
                  <a:pt x="1226006" y="786953"/>
                  <a:pt x="1227558" y="785627"/>
                </a:cubicBezTo>
                <a:close/>
                <a:moveTo>
                  <a:pt x="1924365" y="776341"/>
                </a:moveTo>
                <a:cubicBezTo>
                  <a:pt x="1927469" y="778994"/>
                  <a:pt x="1930573" y="779657"/>
                  <a:pt x="1933482" y="779326"/>
                </a:cubicBezTo>
                <a:lnTo>
                  <a:pt x="1935386" y="778611"/>
                </a:lnTo>
                <a:lnTo>
                  <a:pt x="1935228" y="777668"/>
                </a:lnTo>
                <a:cubicBezTo>
                  <a:pt x="1933676" y="776341"/>
                  <a:pt x="1930573" y="776341"/>
                  <a:pt x="1924365" y="776341"/>
                </a:cubicBezTo>
                <a:close/>
                <a:moveTo>
                  <a:pt x="1941436" y="776341"/>
                </a:moveTo>
                <a:lnTo>
                  <a:pt x="1936780" y="776341"/>
                </a:lnTo>
                <a:lnTo>
                  <a:pt x="1939871" y="776928"/>
                </a:lnTo>
                <a:close/>
                <a:moveTo>
                  <a:pt x="1947062" y="773356"/>
                </a:moveTo>
                <a:cubicBezTo>
                  <a:pt x="1945704" y="773688"/>
                  <a:pt x="1943764" y="775015"/>
                  <a:pt x="1941436" y="776341"/>
                </a:cubicBezTo>
                <a:lnTo>
                  <a:pt x="1941436" y="776341"/>
                </a:lnTo>
                <a:lnTo>
                  <a:pt x="1949196" y="776341"/>
                </a:lnTo>
                <a:cubicBezTo>
                  <a:pt x="1949196" y="773688"/>
                  <a:pt x="1948420" y="773025"/>
                  <a:pt x="1947062" y="773356"/>
                </a:cubicBezTo>
                <a:close/>
                <a:moveTo>
                  <a:pt x="1436903" y="772431"/>
                </a:moveTo>
                <a:lnTo>
                  <a:pt x="1435204" y="773157"/>
                </a:lnTo>
                <a:lnTo>
                  <a:pt x="1440170" y="776341"/>
                </a:lnTo>
                <a:close/>
                <a:moveTo>
                  <a:pt x="950349" y="771864"/>
                </a:moveTo>
                <a:cubicBezTo>
                  <a:pt x="941232" y="772362"/>
                  <a:pt x="934248" y="773688"/>
                  <a:pt x="931144" y="776341"/>
                </a:cubicBezTo>
                <a:cubicBezTo>
                  <a:pt x="955975" y="776341"/>
                  <a:pt x="1005636" y="786953"/>
                  <a:pt x="1042882" y="776341"/>
                </a:cubicBezTo>
                <a:cubicBezTo>
                  <a:pt x="1024259" y="776341"/>
                  <a:pt x="977702" y="770372"/>
                  <a:pt x="950349" y="771864"/>
                </a:cubicBezTo>
                <a:close/>
                <a:moveTo>
                  <a:pt x="1429695" y="771864"/>
                </a:moveTo>
                <a:cubicBezTo>
                  <a:pt x="1428531" y="772362"/>
                  <a:pt x="1427755" y="773688"/>
                  <a:pt x="1427755" y="776341"/>
                </a:cubicBezTo>
                <a:lnTo>
                  <a:pt x="1435204" y="773157"/>
                </a:lnTo>
                <a:lnTo>
                  <a:pt x="1433962" y="772362"/>
                </a:lnTo>
                <a:cubicBezTo>
                  <a:pt x="1432411" y="771698"/>
                  <a:pt x="1430859" y="771367"/>
                  <a:pt x="1429695" y="771864"/>
                </a:cubicBezTo>
                <a:close/>
                <a:moveTo>
                  <a:pt x="1837458" y="765729"/>
                </a:moveTo>
                <a:cubicBezTo>
                  <a:pt x="1837458" y="776341"/>
                  <a:pt x="1837458" y="776341"/>
                  <a:pt x="1837458" y="776341"/>
                </a:cubicBezTo>
                <a:lnTo>
                  <a:pt x="1834699" y="768087"/>
                </a:lnTo>
                <a:lnTo>
                  <a:pt x="1826595" y="775015"/>
                </a:lnTo>
                <a:cubicBezTo>
                  <a:pt x="1825043" y="776341"/>
                  <a:pt x="1825043" y="776341"/>
                  <a:pt x="1825043" y="776341"/>
                </a:cubicBezTo>
                <a:cubicBezTo>
                  <a:pt x="1812628" y="776341"/>
                  <a:pt x="1825043" y="776341"/>
                  <a:pt x="1812628" y="765729"/>
                </a:cubicBezTo>
                <a:cubicBezTo>
                  <a:pt x="1800212" y="776341"/>
                  <a:pt x="1800212" y="765729"/>
                  <a:pt x="1775382" y="776341"/>
                </a:cubicBezTo>
                <a:cubicBezTo>
                  <a:pt x="1775382" y="765729"/>
                  <a:pt x="1787797" y="765729"/>
                  <a:pt x="1787797" y="765729"/>
                </a:cubicBezTo>
                <a:cubicBezTo>
                  <a:pt x="1787797" y="765729"/>
                  <a:pt x="1800212" y="765729"/>
                  <a:pt x="1812628" y="765729"/>
                </a:cubicBezTo>
                <a:cubicBezTo>
                  <a:pt x="1825043" y="765729"/>
                  <a:pt x="1831251" y="765729"/>
                  <a:pt x="1834354" y="767055"/>
                </a:cubicBezTo>
                <a:lnTo>
                  <a:pt x="1834699" y="768087"/>
                </a:lnTo>
                <a:close/>
                <a:moveTo>
                  <a:pt x="1862289" y="765729"/>
                </a:moveTo>
                <a:cubicBezTo>
                  <a:pt x="1874704" y="765729"/>
                  <a:pt x="1849873" y="776341"/>
                  <a:pt x="1849873" y="776341"/>
                </a:cubicBezTo>
                <a:cubicBezTo>
                  <a:pt x="1837458" y="776341"/>
                  <a:pt x="1849873" y="765729"/>
                  <a:pt x="1849873" y="765729"/>
                </a:cubicBezTo>
                <a:cubicBezTo>
                  <a:pt x="1862289" y="765729"/>
                  <a:pt x="1862289" y="765729"/>
                  <a:pt x="1862289" y="765729"/>
                </a:cubicBezTo>
                <a:close/>
                <a:moveTo>
                  <a:pt x="1998856" y="765729"/>
                </a:moveTo>
                <a:cubicBezTo>
                  <a:pt x="1998856" y="776341"/>
                  <a:pt x="1998856" y="776341"/>
                  <a:pt x="2011272" y="776341"/>
                </a:cubicBezTo>
                <a:cubicBezTo>
                  <a:pt x="2005064" y="781647"/>
                  <a:pt x="1992649" y="784300"/>
                  <a:pt x="1978682" y="784300"/>
                </a:cubicBezTo>
                <a:lnTo>
                  <a:pt x="1939871" y="776928"/>
                </a:lnTo>
                <a:lnTo>
                  <a:pt x="1935386" y="778611"/>
                </a:lnTo>
                <a:lnTo>
                  <a:pt x="1936780" y="786953"/>
                </a:lnTo>
                <a:cubicBezTo>
                  <a:pt x="1911950" y="786953"/>
                  <a:pt x="1899534" y="786953"/>
                  <a:pt x="1874704" y="786953"/>
                </a:cubicBezTo>
                <a:cubicBezTo>
                  <a:pt x="1887119" y="776341"/>
                  <a:pt x="1899534" y="776341"/>
                  <a:pt x="1899534" y="765729"/>
                </a:cubicBezTo>
                <a:cubicBezTo>
                  <a:pt x="1899534" y="765729"/>
                  <a:pt x="1899534" y="776341"/>
                  <a:pt x="1911950" y="765729"/>
                </a:cubicBezTo>
                <a:cubicBezTo>
                  <a:pt x="1936780" y="765729"/>
                  <a:pt x="1974026" y="786953"/>
                  <a:pt x="1998856" y="765729"/>
                </a:cubicBezTo>
                <a:close/>
                <a:moveTo>
                  <a:pt x="1333865" y="750640"/>
                </a:moveTo>
                <a:lnTo>
                  <a:pt x="1331980" y="752193"/>
                </a:lnTo>
                <a:lnTo>
                  <a:pt x="1335330" y="751579"/>
                </a:lnTo>
                <a:lnTo>
                  <a:pt x="1334640" y="751137"/>
                </a:lnTo>
                <a:cubicBezTo>
                  <a:pt x="1334640" y="750474"/>
                  <a:pt x="1334640" y="750142"/>
                  <a:pt x="1333865" y="750640"/>
                </a:cubicBezTo>
                <a:close/>
                <a:moveTo>
                  <a:pt x="1359471" y="747158"/>
                </a:moveTo>
                <a:lnTo>
                  <a:pt x="1335330" y="751579"/>
                </a:lnTo>
                <a:lnTo>
                  <a:pt x="1340848" y="755117"/>
                </a:lnTo>
                <a:cubicBezTo>
                  <a:pt x="1353263" y="744505"/>
                  <a:pt x="1365678" y="755117"/>
                  <a:pt x="1378094" y="755117"/>
                </a:cubicBezTo>
                <a:cubicBezTo>
                  <a:pt x="1390509" y="755117"/>
                  <a:pt x="1390509" y="755117"/>
                  <a:pt x="1402924" y="755117"/>
                </a:cubicBezTo>
                <a:cubicBezTo>
                  <a:pt x="1390509" y="749811"/>
                  <a:pt x="1374990" y="747158"/>
                  <a:pt x="1359471" y="747158"/>
                </a:cubicBezTo>
                <a:close/>
                <a:moveTo>
                  <a:pt x="1514662" y="744505"/>
                </a:moveTo>
                <a:cubicBezTo>
                  <a:pt x="1502246" y="744505"/>
                  <a:pt x="1489831" y="744505"/>
                  <a:pt x="1477416" y="744505"/>
                </a:cubicBezTo>
                <a:cubicBezTo>
                  <a:pt x="1477416" y="755117"/>
                  <a:pt x="1489831" y="744505"/>
                  <a:pt x="1502246" y="755117"/>
                </a:cubicBezTo>
                <a:cubicBezTo>
                  <a:pt x="1514662" y="755117"/>
                  <a:pt x="1514662" y="744505"/>
                  <a:pt x="1514662" y="744505"/>
                </a:cubicBezTo>
                <a:close/>
                <a:moveTo>
                  <a:pt x="1961611" y="733893"/>
                </a:moveTo>
                <a:cubicBezTo>
                  <a:pt x="1949196" y="744505"/>
                  <a:pt x="1936780" y="744505"/>
                  <a:pt x="1924365" y="733893"/>
                </a:cubicBezTo>
                <a:cubicBezTo>
                  <a:pt x="1924365" y="733893"/>
                  <a:pt x="1949196" y="733893"/>
                  <a:pt x="1961611" y="733893"/>
                </a:cubicBezTo>
                <a:close/>
                <a:moveTo>
                  <a:pt x="1825043" y="723281"/>
                </a:moveTo>
                <a:lnTo>
                  <a:pt x="1790495" y="729243"/>
                </a:lnTo>
                <a:lnTo>
                  <a:pt x="1795557" y="731240"/>
                </a:lnTo>
                <a:cubicBezTo>
                  <a:pt x="1803316" y="731240"/>
                  <a:pt x="1812627" y="728587"/>
                  <a:pt x="1825043" y="723281"/>
                </a:cubicBezTo>
                <a:close/>
                <a:moveTo>
                  <a:pt x="2098178" y="723281"/>
                </a:moveTo>
                <a:cubicBezTo>
                  <a:pt x="2073348" y="744505"/>
                  <a:pt x="2048518" y="723281"/>
                  <a:pt x="2023687" y="733893"/>
                </a:cubicBezTo>
                <a:cubicBezTo>
                  <a:pt x="2011272" y="723281"/>
                  <a:pt x="2060933" y="733893"/>
                  <a:pt x="2098178" y="723281"/>
                </a:cubicBezTo>
                <a:close/>
                <a:moveTo>
                  <a:pt x="521441" y="712669"/>
                </a:moveTo>
                <a:cubicBezTo>
                  <a:pt x="521441" y="723281"/>
                  <a:pt x="521441" y="723281"/>
                  <a:pt x="521441" y="723281"/>
                </a:cubicBezTo>
                <a:cubicBezTo>
                  <a:pt x="521441" y="723281"/>
                  <a:pt x="533856" y="723281"/>
                  <a:pt x="533856" y="723281"/>
                </a:cubicBezTo>
                <a:cubicBezTo>
                  <a:pt x="521441" y="723281"/>
                  <a:pt x="521441" y="712669"/>
                  <a:pt x="521441" y="712669"/>
                </a:cubicBezTo>
                <a:close/>
                <a:moveTo>
                  <a:pt x="843698" y="711746"/>
                </a:moveTo>
                <a:lnTo>
                  <a:pt x="843529" y="711759"/>
                </a:lnTo>
                <a:lnTo>
                  <a:pt x="844238" y="712669"/>
                </a:lnTo>
                <a:close/>
                <a:moveTo>
                  <a:pt x="838030" y="704710"/>
                </a:moveTo>
                <a:cubicBezTo>
                  <a:pt x="834926" y="704710"/>
                  <a:pt x="831822" y="707363"/>
                  <a:pt x="831822" y="712669"/>
                </a:cubicBezTo>
                <a:lnTo>
                  <a:pt x="843529" y="711759"/>
                </a:lnTo>
                <a:close/>
                <a:moveTo>
                  <a:pt x="906314" y="702057"/>
                </a:moveTo>
                <a:cubicBezTo>
                  <a:pt x="893899" y="702057"/>
                  <a:pt x="881483" y="702057"/>
                  <a:pt x="881483" y="712669"/>
                </a:cubicBezTo>
                <a:cubicBezTo>
                  <a:pt x="893899" y="702057"/>
                  <a:pt x="893899" y="712669"/>
                  <a:pt x="906314" y="712669"/>
                </a:cubicBezTo>
                <a:cubicBezTo>
                  <a:pt x="906314" y="712669"/>
                  <a:pt x="906314" y="702057"/>
                  <a:pt x="906314" y="702057"/>
                </a:cubicBezTo>
                <a:close/>
                <a:moveTo>
                  <a:pt x="1427755" y="691445"/>
                </a:moveTo>
                <a:cubicBezTo>
                  <a:pt x="1440170" y="702057"/>
                  <a:pt x="1415339" y="702057"/>
                  <a:pt x="1415339" y="691445"/>
                </a:cubicBezTo>
                <a:cubicBezTo>
                  <a:pt x="1415339" y="691445"/>
                  <a:pt x="1427755" y="691445"/>
                  <a:pt x="1427755" y="691445"/>
                </a:cubicBezTo>
                <a:close/>
                <a:moveTo>
                  <a:pt x="53526" y="679031"/>
                </a:moveTo>
                <a:lnTo>
                  <a:pt x="49661" y="680833"/>
                </a:lnTo>
                <a:lnTo>
                  <a:pt x="53885" y="679848"/>
                </a:lnTo>
                <a:close/>
                <a:moveTo>
                  <a:pt x="710967" y="677848"/>
                </a:moveTo>
                <a:cubicBezTo>
                  <a:pt x="709221" y="677516"/>
                  <a:pt x="704565" y="678180"/>
                  <a:pt x="695254" y="680833"/>
                </a:cubicBezTo>
                <a:cubicBezTo>
                  <a:pt x="695254" y="688792"/>
                  <a:pt x="716205" y="678843"/>
                  <a:pt x="710967" y="677848"/>
                </a:cubicBezTo>
                <a:close/>
                <a:moveTo>
                  <a:pt x="24831" y="670220"/>
                </a:moveTo>
                <a:cubicBezTo>
                  <a:pt x="12415" y="670220"/>
                  <a:pt x="12415" y="680833"/>
                  <a:pt x="12415" y="680833"/>
                </a:cubicBezTo>
                <a:lnTo>
                  <a:pt x="24831" y="673757"/>
                </a:lnTo>
                <a:close/>
                <a:moveTo>
                  <a:pt x="1247733" y="651649"/>
                </a:moveTo>
                <a:cubicBezTo>
                  <a:pt x="1263252" y="651649"/>
                  <a:pt x="1278772" y="654302"/>
                  <a:pt x="1291187" y="659608"/>
                </a:cubicBezTo>
                <a:cubicBezTo>
                  <a:pt x="1266356" y="659608"/>
                  <a:pt x="1241526" y="659608"/>
                  <a:pt x="1204280" y="659608"/>
                </a:cubicBezTo>
                <a:cubicBezTo>
                  <a:pt x="1216695" y="654302"/>
                  <a:pt x="1232214" y="651649"/>
                  <a:pt x="1247733" y="651649"/>
                </a:cubicBezTo>
                <a:close/>
                <a:moveTo>
                  <a:pt x="470422" y="644519"/>
                </a:moveTo>
                <a:cubicBezTo>
                  <a:pt x="482643" y="643027"/>
                  <a:pt x="496610" y="648996"/>
                  <a:pt x="496610" y="648996"/>
                </a:cubicBezTo>
                <a:cubicBezTo>
                  <a:pt x="509026" y="659608"/>
                  <a:pt x="471780" y="638384"/>
                  <a:pt x="459365" y="648996"/>
                </a:cubicBezTo>
                <a:cubicBezTo>
                  <a:pt x="453157" y="654302"/>
                  <a:pt x="446949" y="654302"/>
                  <a:pt x="442293" y="654302"/>
                </a:cubicBezTo>
                <a:lnTo>
                  <a:pt x="437293" y="654892"/>
                </a:lnTo>
                <a:lnTo>
                  <a:pt x="434534" y="659608"/>
                </a:lnTo>
                <a:cubicBezTo>
                  <a:pt x="434534" y="656955"/>
                  <a:pt x="435310" y="655629"/>
                  <a:pt x="436668" y="654966"/>
                </a:cubicBezTo>
                <a:lnTo>
                  <a:pt x="437293" y="654892"/>
                </a:lnTo>
                <a:lnTo>
                  <a:pt x="442294" y="646343"/>
                </a:lnTo>
                <a:cubicBezTo>
                  <a:pt x="450054" y="643690"/>
                  <a:pt x="459365" y="643690"/>
                  <a:pt x="459365" y="648996"/>
                </a:cubicBezTo>
                <a:cubicBezTo>
                  <a:pt x="462469" y="646343"/>
                  <a:pt x="466348" y="645017"/>
                  <a:pt x="470422" y="644519"/>
                </a:cubicBezTo>
                <a:close/>
                <a:moveTo>
                  <a:pt x="1452585" y="638384"/>
                </a:moveTo>
                <a:cubicBezTo>
                  <a:pt x="1440170" y="648996"/>
                  <a:pt x="1427755" y="648996"/>
                  <a:pt x="1415339" y="648996"/>
                </a:cubicBezTo>
                <a:cubicBezTo>
                  <a:pt x="1415339" y="638384"/>
                  <a:pt x="1427755" y="648996"/>
                  <a:pt x="1452585" y="638384"/>
                </a:cubicBezTo>
                <a:close/>
                <a:moveTo>
                  <a:pt x="906314" y="627772"/>
                </a:moveTo>
                <a:lnTo>
                  <a:pt x="881483" y="627772"/>
                </a:lnTo>
                <a:lnTo>
                  <a:pt x="889688" y="631780"/>
                </a:lnTo>
                <a:lnTo>
                  <a:pt x="897197" y="632249"/>
                </a:lnTo>
                <a:cubicBezTo>
                  <a:pt x="900106" y="631752"/>
                  <a:pt x="903210" y="630425"/>
                  <a:pt x="906314" y="627772"/>
                </a:cubicBezTo>
                <a:close/>
                <a:moveTo>
                  <a:pt x="1816352" y="621405"/>
                </a:moveTo>
                <a:lnTo>
                  <a:pt x="1814180" y="622466"/>
                </a:lnTo>
                <a:cubicBezTo>
                  <a:pt x="1812628" y="625119"/>
                  <a:pt x="1812628" y="627772"/>
                  <a:pt x="1812628" y="627772"/>
                </a:cubicBezTo>
                <a:close/>
                <a:moveTo>
                  <a:pt x="384282" y="620697"/>
                </a:moveTo>
                <a:lnTo>
                  <a:pt x="383321" y="626446"/>
                </a:lnTo>
                <a:cubicBezTo>
                  <a:pt x="381769" y="627772"/>
                  <a:pt x="378665" y="627772"/>
                  <a:pt x="372458" y="627772"/>
                </a:cubicBezTo>
                <a:lnTo>
                  <a:pt x="397288" y="627772"/>
                </a:lnTo>
                <a:close/>
                <a:moveTo>
                  <a:pt x="1018051" y="617160"/>
                </a:moveTo>
                <a:cubicBezTo>
                  <a:pt x="1005636" y="627772"/>
                  <a:pt x="1018051" y="627772"/>
                  <a:pt x="1030466" y="627772"/>
                </a:cubicBezTo>
                <a:cubicBezTo>
                  <a:pt x="1030466" y="627772"/>
                  <a:pt x="1030466" y="625119"/>
                  <a:pt x="1030466" y="622466"/>
                </a:cubicBezTo>
                <a:lnTo>
                  <a:pt x="1030466" y="617983"/>
                </a:lnTo>
                <a:close/>
                <a:moveTo>
                  <a:pt x="1030466" y="617160"/>
                </a:moveTo>
                <a:lnTo>
                  <a:pt x="1030466" y="617983"/>
                </a:lnTo>
                <a:lnTo>
                  <a:pt x="1032033" y="618087"/>
                </a:lnTo>
                <a:close/>
                <a:moveTo>
                  <a:pt x="1142204" y="617160"/>
                </a:moveTo>
                <a:cubicBezTo>
                  <a:pt x="1154619" y="617160"/>
                  <a:pt x="1142204" y="638384"/>
                  <a:pt x="1142204" y="627772"/>
                </a:cubicBezTo>
                <a:cubicBezTo>
                  <a:pt x="1142204" y="638384"/>
                  <a:pt x="1142204" y="627772"/>
                  <a:pt x="1129788" y="627772"/>
                </a:cubicBezTo>
                <a:cubicBezTo>
                  <a:pt x="1129788" y="627772"/>
                  <a:pt x="1129788" y="627772"/>
                  <a:pt x="1129788" y="617160"/>
                </a:cubicBezTo>
                <a:cubicBezTo>
                  <a:pt x="1142204" y="617160"/>
                  <a:pt x="1142204" y="627772"/>
                  <a:pt x="1142204" y="617160"/>
                </a:cubicBezTo>
                <a:close/>
                <a:moveTo>
                  <a:pt x="1787797" y="617160"/>
                </a:moveTo>
                <a:cubicBezTo>
                  <a:pt x="1787797" y="617160"/>
                  <a:pt x="1787797" y="617160"/>
                  <a:pt x="1775382" y="617160"/>
                </a:cubicBezTo>
                <a:cubicBezTo>
                  <a:pt x="1762967" y="627772"/>
                  <a:pt x="1775382" y="627772"/>
                  <a:pt x="1775382" y="627772"/>
                </a:cubicBezTo>
                <a:cubicBezTo>
                  <a:pt x="1787797" y="627772"/>
                  <a:pt x="1787797" y="627772"/>
                  <a:pt x="1800212" y="627772"/>
                </a:cubicBezTo>
                <a:cubicBezTo>
                  <a:pt x="1800212" y="627772"/>
                  <a:pt x="1775382" y="627772"/>
                  <a:pt x="1787797" y="617160"/>
                </a:cubicBezTo>
                <a:close/>
                <a:moveTo>
                  <a:pt x="1961611" y="617160"/>
                </a:moveTo>
                <a:cubicBezTo>
                  <a:pt x="1961611" y="617160"/>
                  <a:pt x="1986441" y="617160"/>
                  <a:pt x="1974026" y="627772"/>
                </a:cubicBezTo>
                <a:cubicBezTo>
                  <a:pt x="1974026" y="627772"/>
                  <a:pt x="1974026" y="627772"/>
                  <a:pt x="1961611" y="617160"/>
                </a:cubicBezTo>
                <a:close/>
                <a:moveTo>
                  <a:pt x="1168974" y="612683"/>
                </a:moveTo>
                <a:cubicBezTo>
                  <a:pt x="1172466" y="611191"/>
                  <a:pt x="1179450" y="617160"/>
                  <a:pt x="1179450" y="617160"/>
                </a:cubicBezTo>
                <a:cubicBezTo>
                  <a:pt x="1179450" y="617160"/>
                  <a:pt x="1167034" y="617160"/>
                  <a:pt x="1167034" y="617160"/>
                </a:cubicBezTo>
                <a:cubicBezTo>
                  <a:pt x="1167034" y="614507"/>
                  <a:pt x="1167810" y="613181"/>
                  <a:pt x="1168974" y="612683"/>
                </a:cubicBezTo>
                <a:close/>
                <a:moveTo>
                  <a:pt x="1353263" y="606548"/>
                </a:moveTo>
                <a:cubicBezTo>
                  <a:pt x="1353263" y="606548"/>
                  <a:pt x="1350159" y="606548"/>
                  <a:pt x="1348607" y="607875"/>
                </a:cubicBezTo>
                <a:lnTo>
                  <a:pt x="1349125" y="608906"/>
                </a:lnTo>
                <a:close/>
                <a:moveTo>
                  <a:pt x="2160255" y="606548"/>
                </a:moveTo>
                <a:cubicBezTo>
                  <a:pt x="2160255" y="617160"/>
                  <a:pt x="2185086" y="595936"/>
                  <a:pt x="2185086" y="617160"/>
                </a:cubicBezTo>
                <a:cubicBezTo>
                  <a:pt x="2172670" y="617160"/>
                  <a:pt x="2172670" y="617160"/>
                  <a:pt x="2160255" y="617160"/>
                </a:cubicBezTo>
                <a:cubicBezTo>
                  <a:pt x="2135424" y="606548"/>
                  <a:pt x="2135424" y="606548"/>
                  <a:pt x="2135424" y="617160"/>
                </a:cubicBezTo>
                <a:cubicBezTo>
                  <a:pt x="2135424" y="617160"/>
                  <a:pt x="2123009" y="606548"/>
                  <a:pt x="2123009" y="617160"/>
                </a:cubicBezTo>
                <a:cubicBezTo>
                  <a:pt x="2110594" y="606548"/>
                  <a:pt x="2123009" y="617160"/>
                  <a:pt x="2123009" y="606548"/>
                </a:cubicBezTo>
                <a:cubicBezTo>
                  <a:pt x="2135424" y="606548"/>
                  <a:pt x="2147840" y="606548"/>
                  <a:pt x="2160255" y="606548"/>
                </a:cubicBezTo>
                <a:close/>
                <a:moveTo>
                  <a:pt x="819407" y="595936"/>
                </a:moveTo>
                <a:cubicBezTo>
                  <a:pt x="819407" y="595936"/>
                  <a:pt x="819407" y="606548"/>
                  <a:pt x="831822" y="606548"/>
                </a:cubicBezTo>
                <a:cubicBezTo>
                  <a:pt x="844238" y="606548"/>
                  <a:pt x="819407" y="606548"/>
                  <a:pt x="819407" y="595936"/>
                </a:cubicBezTo>
                <a:close/>
                <a:moveTo>
                  <a:pt x="955975" y="595936"/>
                </a:moveTo>
                <a:cubicBezTo>
                  <a:pt x="943560" y="595936"/>
                  <a:pt x="906314" y="595936"/>
                  <a:pt x="881483" y="595936"/>
                </a:cubicBezTo>
                <a:cubicBezTo>
                  <a:pt x="881483" y="595936"/>
                  <a:pt x="869068" y="595936"/>
                  <a:pt x="869068" y="606548"/>
                </a:cubicBezTo>
                <a:cubicBezTo>
                  <a:pt x="881483" y="606548"/>
                  <a:pt x="931144" y="595936"/>
                  <a:pt x="955975" y="595936"/>
                </a:cubicBezTo>
                <a:close/>
                <a:moveTo>
                  <a:pt x="1502246" y="595936"/>
                </a:moveTo>
                <a:cubicBezTo>
                  <a:pt x="1489831" y="595936"/>
                  <a:pt x="1489831" y="595936"/>
                  <a:pt x="1477416" y="595936"/>
                </a:cubicBezTo>
                <a:cubicBezTo>
                  <a:pt x="1489831" y="595936"/>
                  <a:pt x="1489831" y="606548"/>
                  <a:pt x="1502246" y="606548"/>
                </a:cubicBezTo>
                <a:cubicBezTo>
                  <a:pt x="1489831" y="595936"/>
                  <a:pt x="1502246" y="606548"/>
                  <a:pt x="1502246" y="595936"/>
                </a:cubicBezTo>
                <a:close/>
                <a:moveTo>
                  <a:pt x="1750551" y="595936"/>
                </a:moveTo>
                <a:cubicBezTo>
                  <a:pt x="1750551" y="595936"/>
                  <a:pt x="1738136" y="595936"/>
                  <a:pt x="1738136" y="595936"/>
                </a:cubicBezTo>
                <a:cubicBezTo>
                  <a:pt x="1738136" y="606548"/>
                  <a:pt x="1750551" y="595936"/>
                  <a:pt x="1750551" y="595936"/>
                </a:cubicBezTo>
                <a:close/>
                <a:moveTo>
                  <a:pt x="2011272" y="595936"/>
                </a:moveTo>
                <a:cubicBezTo>
                  <a:pt x="2011272" y="595936"/>
                  <a:pt x="1998856" y="595936"/>
                  <a:pt x="1998856" y="606548"/>
                </a:cubicBezTo>
                <a:cubicBezTo>
                  <a:pt x="2011272" y="606548"/>
                  <a:pt x="2011272" y="606548"/>
                  <a:pt x="2023687" y="606548"/>
                </a:cubicBezTo>
                <a:cubicBezTo>
                  <a:pt x="2023687" y="595936"/>
                  <a:pt x="2011272" y="606548"/>
                  <a:pt x="2011272" y="595936"/>
                </a:cubicBezTo>
                <a:close/>
                <a:moveTo>
                  <a:pt x="1623683" y="592951"/>
                </a:moveTo>
                <a:lnTo>
                  <a:pt x="1621352" y="593227"/>
                </a:lnTo>
                <a:lnTo>
                  <a:pt x="1626399" y="595936"/>
                </a:lnTo>
                <a:lnTo>
                  <a:pt x="1626399" y="593246"/>
                </a:lnTo>
                <a:close/>
                <a:moveTo>
                  <a:pt x="1963551" y="591459"/>
                </a:moveTo>
                <a:cubicBezTo>
                  <a:pt x="1962387" y="591957"/>
                  <a:pt x="1961611" y="593283"/>
                  <a:pt x="1961611" y="595936"/>
                </a:cubicBezTo>
                <a:cubicBezTo>
                  <a:pt x="1949196" y="595936"/>
                  <a:pt x="1936780" y="585324"/>
                  <a:pt x="1936780" y="595936"/>
                </a:cubicBezTo>
                <a:cubicBezTo>
                  <a:pt x="1949196" y="606548"/>
                  <a:pt x="1936780" y="606548"/>
                  <a:pt x="1961611" y="606548"/>
                </a:cubicBezTo>
                <a:cubicBezTo>
                  <a:pt x="1974026" y="606548"/>
                  <a:pt x="1961611" y="595936"/>
                  <a:pt x="1974026" y="595936"/>
                </a:cubicBezTo>
                <a:cubicBezTo>
                  <a:pt x="1974026" y="595936"/>
                  <a:pt x="1967043" y="589967"/>
                  <a:pt x="1963551" y="591459"/>
                </a:cubicBezTo>
                <a:close/>
                <a:moveTo>
                  <a:pt x="1609716" y="586982"/>
                </a:moveTo>
                <a:cubicBezTo>
                  <a:pt x="1594585" y="583998"/>
                  <a:pt x="1582945" y="595936"/>
                  <a:pt x="1564322" y="595936"/>
                </a:cubicBezTo>
                <a:cubicBezTo>
                  <a:pt x="1570530" y="601242"/>
                  <a:pt x="1582945" y="598589"/>
                  <a:pt x="1598465" y="595936"/>
                </a:cubicBezTo>
                <a:lnTo>
                  <a:pt x="1621352" y="593227"/>
                </a:lnTo>
                <a:close/>
                <a:moveTo>
                  <a:pt x="633178" y="574712"/>
                </a:moveTo>
                <a:lnTo>
                  <a:pt x="624423" y="578989"/>
                </a:lnTo>
                <a:lnTo>
                  <a:pt x="626970" y="578692"/>
                </a:lnTo>
                <a:cubicBezTo>
                  <a:pt x="630074" y="577365"/>
                  <a:pt x="633178" y="574712"/>
                  <a:pt x="633178" y="574712"/>
                </a:cubicBezTo>
                <a:close/>
                <a:moveTo>
                  <a:pt x="2222331" y="574712"/>
                </a:moveTo>
                <a:cubicBezTo>
                  <a:pt x="2209916" y="585324"/>
                  <a:pt x="2197501" y="585324"/>
                  <a:pt x="2185086" y="585324"/>
                </a:cubicBezTo>
                <a:cubicBezTo>
                  <a:pt x="2172670" y="585324"/>
                  <a:pt x="2185086" y="585324"/>
                  <a:pt x="2185086" y="595936"/>
                </a:cubicBezTo>
                <a:cubicBezTo>
                  <a:pt x="2172670" y="595936"/>
                  <a:pt x="2172670" y="595936"/>
                  <a:pt x="2160255" y="595936"/>
                </a:cubicBezTo>
                <a:cubicBezTo>
                  <a:pt x="2172670" y="585324"/>
                  <a:pt x="2147840" y="585324"/>
                  <a:pt x="2147840" y="574712"/>
                </a:cubicBezTo>
                <a:cubicBezTo>
                  <a:pt x="2172670" y="574712"/>
                  <a:pt x="2185086" y="574712"/>
                  <a:pt x="2222331" y="574712"/>
                </a:cubicBezTo>
                <a:close/>
                <a:moveTo>
                  <a:pt x="1680551" y="573774"/>
                </a:moveTo>
                <a:lnTo>
                  <a:pt x="1676060" y="574712"/>
                </a:lnTo>
                <a:cubicBezTo>
                  <a:pt x="1676060" y="574712"/>
                  <a:pt x="1688475" y="574712"/>
                  <a:pt x="1688475" y="574712"/>
                </a:cubicBezTo>
                <a:close/>
                <a:moveTo>
                  <a:pt x="635189" y="570701"/>
                </a:moveTo>
                <a:lnTo>
                  <a:pt x="634730" y="570733"/>
                </a:lnTo>
                <a:cubicBezTo>
                  <a:pt x="630074" y="572059"/>
                  <a:pt x="626971" y="574712"/>
                  <a:pt x="633178" y="574712"/>
                </a:cubicBezTo>
                <a:close/>
                <a:moveTo>
                  <a:pt x="360042" y="564100"/>
                </a:moveTo>
                <a:lnTo>
                  <a:pt x="335212" y="574712"/>
                </a:lnTo>
                <a:cubicBezTo>
                  <a:pt x="341419" y="574712"/>
                  <a:pt x="347627" y="574712"/>
                  <a:pt x="353835" y="573386"/>
                </a:cubicBezTo>
                <a:lnTo>
                  <a:pt x="370641" y="565006"/>
                </a:lnTo>
                <a:lnTo>
                  <a:pt x="370109" y="564960"/>
                </a:lnTo>
                <a:lnTo>
                  <a:pt x="361594" y="568079"/>
                </a:lnTo>
                <a:cubicBezTo>
                  <a:pt x="360818" y="568743"/>
                  <a:pt x="360430" y="569074"/>
                  <a:pt x="360236" y="568577"/>
                </a:cubicBezTo>
                <a:close/>
                <a:moveTo>
                  <a:pt x="360042" y="564100"/>
                </a:moveTo>
                <a:lnTo>
                  <a:pt x="360042" y="564100"/>
                </a:lnTo>
                <a:lnTo>
                  <a:pt x="360043" y="564100"/>
                </a:lnTo>
                <a:close/>
                <a:moveTo>
                  <a:pt x="645593" y="564100"/>
                </a:moveTo>
                <a:cubicBezTo>
                  <a:pt x="645593" y="564100"/>
                  <a:pt x="645593" y="564100"/>
                  <a:pt x="633178" y="564100"/>
                </a:cubicBezTo>
                <a:cubicBezTo>
                  <a:pt x="639386" y="564100"/>
                  <a:pt x="639386" y="564100"/>
                  <a:pt x="637834" y="565426"/>
                </a:cubicBezTo>
                <a:lnTo>
                  <a:pt x="635189" y="570701"/>
                </a:lnTo>
                <a:lnTo>
                  <a:pt x="641907" y="570235"/>
                </a:lnTo>
                <a:cubicBezTo>
                  <a:pt x="644041" y="570733"/>
                  <a:pt x="645593" y="572059"/>
                  <a:pt x="645593" y="574712"/>
                </a:cubicBezTo>
                <a:cubicBezTo>
                  <a:pt x="645593" y="574712"/>
                  <a:pt x="645593" y="564100"/>
                  <a:pt x="645593" y="564100"/>
                </a:cubicBezTo>
                <a:close/>
                <a:moveTo>
                  <a:pt x="906314" y="564100"/>
                </a:moveTo>
                <a:cubicBezTo>
                  <a:pt x="893899" y="564100"/>
                  <a:pt x="893899" y="564100"/>
                  <a:pt x="881483" y="564100"/>
                </a:cubicBezTo>
                <a:lnTo>
                  <a:pt x="889423" y="567802"/>
                </a:lnTo>
                <a:lnTo>
                  <a:pt x="903654" y="566829"/>
                </a:lnTo>
                <a:close/>
                <a:moveTo>
                  <a:pt x="2321653" y="564100"/>
                </a:moveTo>
                <a:cubicBezTo>
                  <a:pt x="2334068" y="564100"/>
                  <a:pt x="2358899" y="564100"/>
                  <a:pt x="2346484" y="574712"/>
                </a:cubicBezTo>
                <a:cubicBezTo>
                  <a:pt x="2346484" y="574712"/>
                  <a:pt x="2334068" y="564100"/>
                  <a:pt x="2321653" y="564100"/>
                </a:cubicBezTo>
                <a:close/>
                <a:moveTo>
                  <a:pt x="2507882" y="564100"/>
                </a:moveTo>
                <a:cubicBezTo>
                  <a:pt x="2507882" y="564100"/>
                  <a:pt x="2495467" y="574712"/>
                  <a:pt x="2495467" y="564100"/>
                </a:cubicBezTo>
                <a:cubicBezTo>
                  <a:pt x="2483052" y="564100"/>
                  <a:pt x="2495467" y="574712"/>
                  <a:pt x="2483052" y="574712"/>
                </a:cubicBezTo>
                <a:cubicBezTo>
                  <a:pt x="2483052" y="564100"/>
                  <a:pt x="2483052" y="564100"/>
                  <a:pt x="2483052" y="564100"/>
                </a:cubicBezTo>
                <a:lnTo>
                  <a:pt x="2495467" y="564100"/>
                </a:lnTo>
                <a:close/>
                <a:moveTo>
                  <a:pt x="2438434" y="561115"/>
                </a:moveTo>
                <a:cubicBezTo>
                  <a:pt x="2440374" y="560784"/>
                  <a:pt x="2442702" y="561447"/>
                  <a:pt x="2445806" y="564100"/>
                </a:cubicBezTo>
                <a:cubicBezTo>
                  <a:pt x="2433390" y="564100"/>
                  <a:pt x="2433390" y="574712"/>
                  <a:pt x="2420975" y="574712"/>
                </a:cubicBezTo>
                <a:cubicBezTo>
                  <a:pt x="2420975" y="564100"/>
                  <a:pt x="2420975" y="564100"/>
                  <a:pt x="2420975" y="564100"/>
                </a:cubicBezTo>
                <a:cubicBezTo>
                  <a:pt x="2430286" y="572059"/>
                  <a:pt x="2432614" y="562110"/>
                  <a:pt x="2438434" y="561115"/>
                </a:cubicBezTo>
                <a:close/>
                <a:moveTo>
                  <a:pt x="769746" y="553488"/>
                </a:moveTo>
                <a:lnTo>
                  <a:pt x="743961" y="563284"/>
                </a:lnTo>
                <a:lnTo>
                  <a:pt x="751123" y="562773"/>
                </a:lnTo>
                <a:cubicBezTo>
                  <a:pt x="757331" y="561447"/>
                  <a:pt x="763539" y="558794"/>
                  <a:pt x="769746" y="553488"/>
                </a:cubicBezTo>
                <a:close/>
                <a:moveTo>
                  <a:pt x="699328" y="538399"/>
                </a:moveTo>
                <a:cubicBezTo>
                  <a:pt x="701850" y="537901"/>
                  <a:pt x="705342" y="538233"/>
                  <a:pt x="709221" y="538896"/>
                </a:cubicBezTo>
                <a:lnTo>
                  <a:pt x="729252" y="542321"/>
                </a:lnTo>
                <a:lnTo>
                  <a:pt x="735410" y="539891"/>
                </a:lnTo>
                <a:cubicBezTo>
                  <a:pt x="736380" y="539560"/>
                  <a:pt x="735604" y="540223"/>
                  <a:pt x="732500" y="542876"/>
                </a:cubicBezTo>
                <a:lnTo>
                  <a:pt x="729252" y="542321"/>
                </a:lnTo>
                <a:lnTo>
                  <a:pt x="727845" y="542876"/>
                </a:lnTo>
                <a:cubicBezTo>
                  <a:pt x="720085" y="545529"/>
                  <a:pt x="707669" y="548182"/>
                  <a:pt x="695254" y="542876"/>
                </a:cubicBezTo>
                <a:cubicBezTo>
                  <a:pt x="695254" y="540223"/>
                  <a:pt x="696806" y="538896"/>
                  <a:pt x="699328" y="538399"/>
                </a:cubicBezTo>
                <a:close/>
                <a:moveTo>
                  <a:pt x="670424" y="532264"/>
                </a:moveTo>
                <a:cubicBezTo>
                  <a:pt x="658009" y="542876"/>
                  <a:pt x="620763" y="532264"/>
                  <a:pt x="608348" y="542876"/>
                </a:cubicBezTo>
                <a:cubicBezTo>
                  <a:pt x="620763" y="521652"/>
                  <a:pt x="645593" y="542876"/>
                  <a:pt x="670424" y="532264"/>
                </a:cubicBezTo>
                <a:close/>
                <a:moveTo>
                  <a:pt x="1055297" y="532264"/>
                </a:moveTo>
                <a:cubicBezTo>
                  <a:pt x="1055297" y="553488"/>
                  <a:pt x="1092543" y="521652"/>
                  <a:pt x="1104958" y="542876"/>
                </a:cubicBezTo>
                <a:cubicBezTo>
                  <a:pt x="1080128" y="542876"/>
                  <a:pt x="1055297" y="553488"/>
                  <a:pt x="1018051" y="542876"/>
                </a:cubicBezTo>
                <a:cubicBezTo>
                  <a:pt x="1018051" y="553488"/>
                  <a:pt x="1030466" y="542876"/>
                  <a:pt x="1030466" y="553488"/>
                </a:cubicBezTo>
                <a:cubicBezTo>
                  <a:pt x="1005636" y="553488"/>
                  <a:pt x="968390" y="553488"/>
                  <a:pt x="931144" y="553488"/>
                </a:cubicBezTo>
                <a:cubicBezTo>
                  <a:pt x="937352" y="558794"/>
                  <a:pt x="921833" y="564100"/>
                  <a:pt x="904762" y="566753"/>
                </a:cubicBezTo>
                <a:lnTo>
                  <a:pt x="903654" y="566829"/>
                </a:lnTo>
                <a:lnTo>
                  <a:pt x="898554" y="572059"/>
                </a:lnTo>
                <a:lnTo>
                  <a:pt x="889423" y="567802"/>
                </a:lnTo>
                <a:lnTo>
                  <a:pt x="880513" y="568411"/>
                </a:lnTo>
                <a:cubicBezTo>
                  <a:pt x="873724" y="568079"/>
                  <a:pt x="869068" y="566753"/>
                  <a:pt x="869068" y="564100"/>
                </a:cubicBezTo>
                <a:cubicBezTo>
                  <a:pt x="856653" y="564100"/>
                  <a:pt x="856653" y="574712"/>
                  <a:pt x="856653" y="574712"/>
                </a:cubicBezTo>
                <a:cubicBezTo>
                  <a:pt x="831822" y="574712"/>
                  <a:pt x="831822" y="564100"/>
                  <a:pt x="806992" y="574712"/>
                </a:cubicBezTo>
                <a:cubicBezTo>
                  <a:pt x="806992" y="585324"/>
                  <a:pt x="744916" y="574712"/>
                  <a:pt x="744916" y="595936"/>
                </a:cubicBezTo>
                <a:cubicBezTo>
                  <a:pt x="720085" y="585324"/>
                  <a:pt x="695254" y="595936"/>
                  <a:pt x="695254" y="585324"/>
                </a:cubicBezTo>
                <a:cubicBezTo>
                  <a:pt x="682839" y="585324"/>
                  <a:pt x="682839" y="595936"/>
                  <a:pt x="682839" y="595936"/>
                </a:cubicBezTo>
                <a:cubicBezTo>
                  <a:pt x="682839" y="595936"/>
                  <a:pt x="670424" y="595936"/>
                  <a:pt x="670424" y="585324"/>
                </a:cubicBezTo>
                <a:cubicBezTo>
                  <a:pt x="670424" y="585324"/>
                  <a:pt x="670424" y="595936"/>
                  <a:pt x="670424" y="595936"/>
                </a:cubicBezTo>
                <a:cubicBezTo>
                  <a:pt x="645593" y="585324"/>
                  <a:pt x="620763" y="606548"/>
                  <a:pt x="608348" y="595936"/>
                </a:cubicBezTo>
                <a:cubicBezTo>
                  <a:pt x="608348" y="585324"/>
                  <a:pt x="620763" y="585324"/>
                  <a:pt x="620763" y="585324"/>
                </a:cubicBezTo>
                <a:cubicBezTo>
                  <a:pt x="620763" y="585324"/>
                  <a:pt x="608348" y="585324"/>
                  <a:pt x="608348" y="585324"/>
                </a:cubicBezTo>
                <a:cubicBezTo>
                  <a:pt x="608348" y="595936"/>
                  <a:pt x="571102" y="595936"/>
                  <a:pt x="558687" y="595936"/>
                </a:cubicBezTo>
                <a:cubicBezTo>
                  <a:pt x="571102" y="585324"/>
                  <a:pt x="583517" y="595936"/>
                  <a:pt x="595932" y="585324"/>
                </a:cubicBezTo>
                <a:cubicBezTo>
                  <a:pt x="595932" y="585324"/>
                  <a:pt x="595932" y="585324"/>
                  <a:pt x="595932" y="574712"/>
                </a:cubicBezTo>
                <a:cubicBezTo>
                  <a:pt x="595932" y="585324"/>
                  <a:pt x="571102" y="585324"/>
                  <a:pt x="571102" y="574712"/>
                </a:cubicBezTo>
                <a:cubicBezTo>
                  <a:pt x="583517" y="585324"/>
                  <a:pt x="583517" y="574712"/>
                  <a:pt x="595932" y="574712"/>
                </a:cubicBezTo>
                <a:cubicBezTo>
                  <a:pt x="595932" y="574712"/>
                  <a:pt x="608348" y="574712"/>
                  <a:pt x="608348" y="574712"/>
                </a:cubicBezTo>
                <a:cubicBezTo>
                  <a:pt x="620763" y="574712"/>
                  <a:pt x="608348" y="585324"/>
                  <a:pt x="620763" y="585324"/>
                </a:cubicBezTo>
                <a:cubicBezTo>
                  <a:pt x="620763" y="585324"/>
                  <a:pt x="620763" y="582671"/>
                  <a:pt x="622315" y="580018"/>
                </a:cubicBezTo>
                <a:lnTo>
                  <a:pt x="624423" y="578989"/>
                </a:lnTo>
                <a:lnTo>
                  <a:pt x="622703" y="579189"/>
                </a:lnTo>
                <a:cubicBezTo>
                  <a:pt x="621539" y="578692"/>
                  <a:pt x="620763" y="577365"/>
                  <a:pt x="620763" y="574712"/>
                </a:cubicBezTo>
                <a:cubicBezTo>
                  <a:pt x="620763" y="574712"/>
                  <a:pt x="620763" y="574712"/>
                  <a:pt x="620763" y="564100"/>
                </a:cubicBezTo>
                <a:cubicBezTo>
                  <a:pt x="595932" y="564100"/>
                  <a:pt x="571102" y="585324"/>
                  <a:pt x="558687" y="564100"/>
                </a:cubicBezTo>
                <a:cubicBezTo>
                  <a:pt x="571102" y="564100"/>
                  <a:pt x="583517" y="564100"/>
                  <a:pt x="583517" y="553488"/>
                </a:cubicBezTo>
                <a:cubicBezTo>
                  <a:pt x="583517" y="564100"/>
                  <a:pt x="620763" y="553488"/>
                  <a:pt x="633178" y="564100"/>
                </a:cubicBezTo>
                <a:cubicBezTo>
                  <a:pt x="645593" y="553488"/>
                  <a:pt x="658009" y="564100"/>
                  <a:pt x="658009" y="564100"/>
                </a:cubicBezTo>
                <a:cubicBezTo>
                  <a:pt x="685943" y="564100"/>
                  <a:pt x="713877" y="570069"/>
                  <a:pt x="741812" y="564100"/>
                </a:cubicBezTo>
                <a:lnTo>
                  <a:pt x="743961" y="563284"/>
                </a:lnTo>
                <a:lnTo>
                  <a:pt x="732500" y="564100"/>
                </a:lnTo>
                <a:cubicBezTo>
                  <a:pt x="732500" y="553488"/>
                  <a:pt x="757331" y="553488"/>
                  <a:pt x="769746" y="553488"/>
                </a:cubicBezTo>
                <a:cubicBezTo>
                  <a:pt x="782161" y="564100"/>
                  <a:pt x="806992" y="553488"/>
                  <a:pt x="844238" y="564100"/>
                </a:cubicBezTo>
                <a:cubicBezTo>
                  <a:pt x="831822" y="553488"/>
                  <a:pt x="806992" y="564100"/>
                  <a:pt x="782161" y="553488"/>
                </a:cubicBezTo>
                <a:cubicBezTo>
                  <a:pt x="794576" y="542876"/>
                  <a:pt x="844238" y="542876"/>
                  <a:pt x="869068" y="553488"/>
                </a:cubicBezTo>
                <a:cubicBezTo>
                  <a:pt x="918729" y="532264"/>
                  <a:pt x="1042882" y="542876"/>
                  <a:pt x="1055297" y="532264"/>
                </a:cubicBezTo>
                <a:close/>
                <a:moveTo>
                  <a:pt x="1576738" y="532264"/>
                </a:moveTo>
                <a:cubicBezTo>
                  <a:pt x="1576738" y="553488"/>
                  <a:pt x="1551907" y="542876"/>
                  <a:pt x="1539492" y="542876"/>
                </a:cubicBezTo>
                <a:cubicBezTo>
                  <a:pt x="1551907" y="542876"/>
                  <a:pt x="1576738" y="532264"/>
                  <a:pt x="1576738" y="532264"/>
                </a:cubicBezTo>
                <a:close/>
                <a:moveTo>
                  <a:pt x="1353263" y="521652"/>
                </a:moveTo>
                <a:cubicBezTo>
                  <a:pt x="1340848" y="521652"/>
                  <a:pt x="1340848" y="532264"/>
                  <a:pt x="1340848" y="532264"/>
                </a:cubicBezTo>
                <a:cubicBezTo>
                  <a:pt x="1328433" y="542876"/>
                  <a:pt x="1291187" y="542876"/>
                  <a:pt x="1266356" y="542876"/>
                </a:cubicBezTo>
                <a:cubicBezTo>
                  <a:pt x="1278772" y="542876"/>
                  <a:pt x="1303602" y="542876"/>
                  <a:pt x="1303602" y="553488"/>
                </a:cubicBezTo>
                <a:cubicBezTo>
                  <a:pt x="1316017" y="532264"/>
                  <a:pt x="1353263" y="553488"/>
                  <a:pt x="1365678" y="542876"/>
                </a:cubicBezTo>
                <a:cubicBezTo>
                  <a:pt x="1365678" y="532264"/>
                  <a:pt x="1353263" y="542876"/>
                  <a:pt x="1340848" y="542876"/>
                </a:cubicBezTo>
                <a:cubicBezTo>
                  <a:pt x="1340848" y="532264"/>
                  <a:pt x="1353263" y="532264"/>
                  <a:pt x="1353263" y="532264"/>
                </a:cubicBezTo>
                <a:cubicBezTo>
                  <a:pt x="1353263" y="532264"/>
                  <a:pt x="1353263" y="532264"/>
                  <a:pt x="1353263" y="521652"/>
                </a:cubicBezTo>
                <a:close/>
                <a:moveTo>
                  <a:pt x="1395941" y="518833"/>
                </a:moveTo>
                <a:cubicBezTo>
                  <a:pt x="1398268" y="520325"/>
                  <a:pt x="1393613" y="532264"/>
                  <a:pt x="1402924" y="532264"/>
                </a:cubicBezTo>
                <a:cubicBezTo>
                  <a:pt x="1402924" y="532264"/>
                  <a:pt x="1390509" y="532264"/>
                  <a:pt x="1390509" y="532264"/>
                </a:cubicBezTo>
                <a:cubicBezTo>
                  <a:pt x="1378094" y="532264"/>
                  <a:pt x="1378094" y="532264"/>
                  <a:pt x="1365678" y="532264"/>
                </a:cubicBezTo>
                <a:cubicBezTo>
                  <a:pt x="1365678" y="542876"/>
                  <a:pt x="1378094" y="542876"/>
                  <a:pt x="1378094" y="542876"/>
                </a:cubicBezTo>
                <a:cubicBezTo>
                  <a:pt x="1390509" y="532264"/>
                  <a:pt x="1402924" y="553488"/>
                  <a:pt x="1415339" y="542876"/>
                </a:cubicBezTo>
                <a:cubicBezTo>
                  <a:pt x="1415339" y="542876"/>
                  <a:pt x="1427755" y="532264"/>
                  <a:pt x="1440170" y="542876"/>
                </a:cubicBezTo>
                <a:cubicBezTo>
                  <a:pt x="1440170" y="542876"/>
                  <a:pt x="1440170" y="553488"/>
                  <a:pt x="1427755" y="553488"/>
                </a:cubicBezTo>
                <a:cubicBezTo>
                  <a:pt x="1427755" y="542876"/>
                  <a:pt x="1402924" y="553488"/>
                  <a:pt x="1415339" y="553488"/>
                </a:cubicBezTo>
                <a:cubicBezTo>
                  <a:pt x="1402924" y="553488"/>
                  <a:pt x="1365678" y="542876"/>
                  <a:pt x="1340848" y="553488"/>
                </a:cubicBezTo>
                <a:cubicBezTo>
                  <a:pt x="1353263" y="542876"/>
                  <a:pt x="1316017" y="553488"/>
                  <a:pt x="1328433" y="553488"/>
                </a:cubicBezTo>
                <a:cubicBezTo>
                  <a:pt x="1316017" y="553488"/>
                  <a:pt x="1303602" y="553488"/>
                  <a:pt x="1303602" y="553488"/>
                </a:cubicBezTo>
                <a:cubicBezTo>
                  <a:pt x="1278772" y="553488"/>
                  <a:pt x="1253941" y="564100"/>
                  <a:pt x="1241526" y="553488"/>
                </a:cubicBezTo>
                <a:cubicBezTo>
                  <a:pt x="1229110" y="553488"/>
                  <a:pt x="1241526" y="564100"/>
                  <a:pt x="1229110" y="564100"/>
                </a:cubicBezTo>
                <a:cubicBezTo>
                  <a:pt x="1229110" y="564100"/>
                  <a:pt x="1241526" y="564100"/>
                  <a:pt x="1253941" y="564100"/>
                </a:cubicBezTo>
                <a:cubicBezTo>
                  <a:pt x="1253941" y="574712"/>
                  <a:pt x="1241526" y="564100"/>
                  <a:pt x="1229110" y="564100"/>
                </a:cubicBezTo>
                <a:cubicBezTo>
                  <a:pt x="1253941" y="595936"/>
                  <a:pt x="1328433" y="564100"/>
                  <a:pt x="1365678" y="574712"/>
                </a:cubicBezTo>
                <a:cubicBezTo>
                  <a:pt x="1378094" y="574712"/>
                  <a:pt x="1378094" y="574712"/>
                  <a:pt x="1378094" y="574712"/>
                </a:cubicBezTo>
                <a:cubicBezTo>
                  <a:pt x="1402924" y="574712"/>
                  <a:pt x="1465000" y="574712"/>
                  <a:pt x="1502246" y="574712"/>
                </a:cubicBezTo>
                <a:cubicBezTo>
                  <a:pt x="1539492" y="574712"/>
                  <a:pt x="1604672" y="568743"/>
                  <a:pt x="1650647" y="570235"/>
                </a:cubicBezTo>
                <a:lnTo>
                  <a:pt x="1680551" y="573774"/>
                </a:lnTo>
                <a:lnTo>
                  <a:pt x="1718931" y="565758"/>
                </a:lnTo>
                <a:cubicBezTo>
                  <a:pt x="1766071" y="562773"/>
                  <a:pt x="1821939" y="574712"/>
                  <a:pt x="1849873" y="574712"/>
                </a:cubicBezTo>
                <a:cubicBezTo>
                  <a:pt x="1862289" y="574712"/>
                  <a:pt x="1849873" y="574712"/>
                  <a:pt x="1849873" y="564100"/>
                </a:cubicBezTo>
                <a:cubicBezTo>
                  <a:pt x="1862289" y="574712"/>
                  <a:pt x="1874704" y="564100"/>
                  <a:pt x="1874704" y="574712"/>
                </a:cubicBezTo>
                <a:cubicBezTo>
                  <a:pt x="1887119" y="574712"/>
                  <a:pt x="1874704" y="574712"/>
                  <a:pt x="1887119" y="564100"/>
                </a:cubicBezTo>
                <a:cubicBezTo>
                  <a:pt x="1887119" y="564100"/>
                  <a:pt x="1899534" y="574712"/>
                  <a:pt x="1899534" y="564100"/>
                </a:cubicBezTo>
                <a:lnTo>
                  <a:pt x="1949196" y="564100"/>
                </a:lnTo>
                <a:cubicBezTo>
                  <a:pt x="1949196" y="564100"/>
                  <a:pt x="1961611" y="564100"/>
                  <a:pt x="1961611" y="564100"/>
                </a:cubicBezTo>
                <a:lnTo>
                  <a:pt x="2110594" y="564100"/>
                </a:lnTo>
                <a:cubicBezTo>
                  <a:pt x="2085763" y="585324"/>
                  <a:pt x="2023687" y="564100"/>
                  <a:pt x="2011272" y="585324"/>
                </a:cubicBezTo>
                <a:cubicBezTo>
                  <a:pt x="2011272" y="585324"/>
                  <a:pt x="1998856" y="585324"/>
                  <a:pt x="1986441" y="585324"/>
                </a:cubicBezTo>
                <a:cubicBezTo>
                  <a:pt x="1998856" y="574712"/>
                  <a:pt x="1974026" y="574712"/>
                  <a:pt x="1961611" y="574712"/>
                </a:cubicBezTo>
                <a:cubicBezTo>
                  <a:pt x="1961611" y="585324"/>
                  <a:pt x="1974026" y="585324"/>
                  <a:pt x="1974026" y="595936"/>
                </a:cubicBezTo>
                <a:cubicBezTo>
                  <a:pt x="1986441" y="595936"/>
                  <a:pt x="1986441" y="595936"/>
                  <a:pt x="2011272" y="595936"/>
                </a:cubicBezTo>
                <a:cubicBezTo>
                  <a:pt x="2023687" y="595936"/>
                  <a:pt x="2036102" y="595936"/>
                  <a:pt x="2023687" y="606548"/>
                </a:cubicBezTo>
                <a:cubicBezTo>
                  <a:pt x="2048518" y="595936"/>
                  <a:pt x="2036102" y="595936"/>
                  <a:pt x="2048518" y="595936"/>
                </a:cubicBezTo>
                <a:cubicBezTo>
                  <a:pt x="2048518" y="595936"/>
                  <a:pt x="2036102" y="595936"/>
                  <a:pt x="2036102" y="585324"/>
                </a:cubicBezTo>
                <a:cubicBezTo>
                  <a:pt x="2060933" y="585324"/>
                  <a:pt x="2110594" y="574712"/>
                  <a:pt x="2123009" y="595936"/>
                </a:cubicBezTo>
                <a:cubicBezTo>
                  <a:pt x="2123009" y="595936"/>
                  <a:pt x="2110594" y="585324"/>
                  <a:pt x="2123009" y="585324"/>
                </a:cubicBezTo>
                <a:cubicBezTo>
                  <a:pt x="2123009" y="585324"/>
                  <a:pt x="2123009" y="595936"/>
                  <a:pt x="2123009" y="595936"/>
                </a:cubicBezTo>
                <a:cubicBezTo>
                  <a:pt x="2098178" y="595936"/>
                  <a:pt x="2110594" y="585324"/>
                  <a:pt x="2098178" y="585324"/>
                </a:cubicBezTo>
                <a:cubicBezTo>
                  <a:pt x="2098178" y="585324"/>
                  <a:pt x="2098178" y="595936"/>
                  <a:pt x="2085763" y="595936"/>
                </a:cubicBezTo>
                <a:cubicBezTo>
                  <a:pt x="2085763" y="595936"/>
                  <a:pt x="2098178" y="595936"/>
                  <a:pt x="2098178" y="595936"/>
                </a:cubicBezTo>
                <a:cubicBezTo>
                  <a:pt x="2098178" y="606548"/>
                  <a:pt x="2110594" y="595936"/>
                  <a:pt x="2110594" y="606548"/>
                </a:cubicBezTo>
                <a:cubicBezTo>
                  <a:pt x="2110594" y="606548"/>
                  <a:pt x="2110594" y="617160"/>
                  <a:pt x="2098178" y="617160"/>
                </a:cubicBezTo>
                <a:cubicBezTo>
                  <a:pt x="2098178" y="606548"/>
                  <a:pt x="2110594" y="617160"/>
                  <a:pt x="2110594" y="606548"/>
                </a:cubicBezTo>
                <a:cubicBezTo>
                  <a:pt x="2098178" y="606548"/>
                  <a:pt x="2085763" y="606548"/>
                  <a:pt x="2085763" y="606548"/>
                </a:cubicBezTo>
                <a:cubicBezTo>
                  <a:pt x="2073348" y="617160"/>
                  <a:pt x="2085763" y="595936"/>
                  <a:pt x="2073348" y="595936"/>
                </a:cubicBezTo>
                <a:cubicBezTo>
                  <a:pt x="2073348" y="595936"/>
                  <a:pt x="2085763" y="606548"/>
                  <a:pt x="2073348" y="606548"/>
                </a:cubicBezTo>
                <a:cubicBezTo>
                  <a:pt x="2073348" y="606548"/>
                  <a:pt x="2060933" y="606548"/>
                  <a:pt x="2060933" y="606548"/>
                </a:cubicBezTo>
                <a:cubicBezTo>
                  <a:pt x="2060933" y="606548"/>
                  <a:pt x="2060933" y="617160"/>
                  <a:pt x="2048518" y="617160"/>
                </a:cubicBezTo>
                <a:cubicBezTo>
                  <a:pt x="2048518" y="617160"/>
                  <a:pt x="2023687" y="606548"/>
                  <a:pt x="2023687" y="617160"/>
                </a:cubicBezTo>
                <a:cubicBezTo>
                  <a:pt x="1998856" y="606548"/>
                  <a:pt x="1949196" y="606548"/>
                  <a:pt x="1949196" y="617160"/>
                </a:cubicBezTo>
                <a:lnTo>
                  <a:pt x="1936780" y="617160"/>
                </a:lnTo>
                <a:lnTo>
                  <a:pt x="1887119" y="617160"/>
                </a:lnTo>
                <a:cubicBezTo>
                  <a:pt x="1899534" y="606548"/>
                  <a:pt x="1924365" y="606548"/>
                  <a:pt x="1936780" y="606548"/>
                </a:cubicBezTo>
                <a:cubicBezTo>
                  <a:pt x="1936780" y="606548"/>
                  <a:pt x="1936780" y="606548"/>
                  <a:pt x="1936780" y="617160"/>
                </a:cubicBezTo>
                <a:cubicBezTo>
                  <a:pt x="1949196" y="595936"/>
                  <a:pt x="1911950" y="606548"/>
                  <a:pt x="1899534" y="585324"/>
                </a:cubicBezTo>
                <a:cubicBezTo>
                  <a:pt x="1899534" y="595936"/>
                  <a:pt x="1911950" y="595936"/>
                  <a:pt x="1899534" y="606548"/>
                </a:cubicBezTo>
                <a:cubicBezTo>
                  <a:pt x="1887119" y="606548"/>
                  <a:pt x="1887119" y="595936"/>
                  <a:pt x="1887119" y="595936"/>
                </a:cubicBezTo>
                <a:cubicBezTo>
                  <a:pt x="1887119" y="606548"/>
                  <a:pt x="1849873" y="595936"/>
                  <a:pt x="1837458" y="595936"/>
                </a:cubicBezTo>
                <a:cubicBezTo>
                  <a:pt x="1849873" y="585324"/>
                  <a:pt x="1874704" y="595936"/>
                  <a:pt x="1899534" y="585324"/>
                </a:cubicBezTo>
                <a:cubicBezTo>
                  <a:pt x="1911950" y="585324"/>
                  <a:pt x="1936780" y="585324"/>
                  <a:pt x="1961611" y="585324"/>
                </a:cubicBezTo>
                <a:cubicBezTo>
                  <a:pt x="1924365" y="574712"/>
                  <a:pt x="1862289" y="585324"/>
                  <a:pt x="1800212" y="585324"/>
                </a:cubicBezTo>
                <a:cubicBezTo>
                  <a:pt x="1738136" y="585324"/>
                  <a:pt x="1676060" y="574712"/>
                  <a:pt x="1626399" y="585324"/>
                </a:cubicBezTo>
                <a:cubicBezTo>
                  <a:pt x="1626399" y="585324"/>
                  <a:pt x="1626399" y="585324"/>
                  <a:pt x="1626399" y="586651"/>
                </a:cubicBezTo>
                <a:lnTo>
                  <a:pt x="1626399" y="593246"/>
                </a:lnTo>
                <a:lnTo>
                  <a:pt x="1651229" y="595936"/>
                </a:lnTo>
                <a:cubicBezTo>
                  <a:pt x="1663644" y="585324"/>
                  <a:pt x="1688475" y="595936"/>
                  <a:pt x="1700890" y="595936"/>
                </a:cubicBezTo>
                <a:cubicBezTo>
                  <a:pt x="1700890" y="595936"/>
                  <a:pt x="1700890" y="595936"/>
                  <a:pt x="1688475" y="595936"/>
                </a:cubicBezTo>
                <a:cubicBezTo>
                  <a:pt x="1700890" y="606548"/>
                  <a:pt x="1688475" y="617160"/>
                  <a:pt x="1713306" y="606548"/>
                </a:cubicBezTo>
                <a:cubicBezTo>
                  <a:pt x="1713306" y="606548"/>
                  <a:pt x="1713306" y="617160"/>
                  <a:pt x="1713306" y="617160"/>
                </a:cubicBezTo>
                <a:cubicBezTo>
                  <a:pt x="1713306" y="627772"/>
                  <a:pt x="1713306" y="627772"/>
                  <a:pt x="1713306" y="627772"/>
                </a:cubicBezTo>
                <a:cubicBezTo>
                  <a:pt x="1725721" y="627772"/>
                  <a:pt x="1725721" y="617160"/>
                  <a:pt x="1750551" y="627772"/>
                </a:cubicBezTo>
                <a:cubicBezTo>
                  <a:pt x="1750551" y="617160"/>
                  <a:pt x="1750551" y="627772"/>
                  <a:pt x="1775382" y="617160"/>
                </a:cubicBezTo>
                <a:cubicBezTo>
                  <a:pt x="1775382" y="617160"/>
                  <a:pt x="1787797" y="606548"/>
                  <a:pt x="1787797" y="606548"/>
                </a:cubicBezTo>
                <a:cubicBezTo>
                  <a:pt x="1750551" y="606548"/>
                  <a:pt x="1750551" y="606548"/>
                  <a:pt x="1725721" y="606548"/>
                </a:cubicBezTo>
                <a:cubicBezTo>
                  <a:pt x="1738136" y="595936"/>
                  <a:pt x="1738136" y="585324"/>
                  <a:pt x="1750551" y="595936"/>
                </a:cubicBezTo>
                <a:cubicBezTo>
                  <a:pt x="1750551" y="595936"/>
                  <a:pt x="1750551" y="595936"/>
                  <a:pt x="1750551" y="585324"/>
                </a:cubicBezTo>
                <a:cubicBezTo>
                  <a:pt x="1775382" y="595936"/>
                  <a:pt x="1775382" y="585324"/>
                  <a:pt x="1787797" y="595936"/>
                </a:cubicBezTo>
                <a:cubicBezTo>
                  <a:pt x="1787797" y="595936"/>
                  <a:pt x="1787797" y="595936"/>
                  <a:pt x="1787797" y="585324"/>
                </a:cubicBezTo>
                <a:cubicBezTo>
                  <a:pt x="1800212" y="595936"/>
                  <a:pt x="1825043" y="585324"/>
                  <a:pt x="1825043" y="595936"/>
                </a:cubicBezTo>
                <a:cubicBezTo>
                  <a:pt x="1812628" y="595936"/>
                  <a:pt x="1812628" y="606548"/>
                  <a:pt x="1812628" y="606548"/>
                </a:cubicBezTo>
                <a:cubicBezTo>
                  <a:pt x="1812628" y="606548"/>
                  <a:pt x="1800212" y="606548"/>
                  <a:pt x="1800212" y="617160"/>
                </a:cubicBezTo>
                <a:cubicBezTo>
                  <a:pt x="1812628" y="617160"/>
                  <a:pt x="1812628" y="606548"/>
                  <a:pt x="1825043" y="606548"/>
                </a:cubicBezTo>
                <a:cubicBezTo>
                  <a:pt x="1825043" y="611854"/>
                  <a:pt x="1821939" y="614507"/>
                  <a:pt x="1818835" y="617160"/>
                </a:cubicBezTo>
                <a:lnTo>
                  <a:pt x="1816352" y="621405"/>
                </a:lnTo>
                <a:lnTo>
                  <a:pt x="1825043" y="617160"/>
                </a:lnTo>
                <a:cubicBezTo>
                  <a:pt x="1812628" y="627772"/>
                  <a:pt x="1812628" y="627772"/>
                  <a:pt x="1825043" y="627772"/>
                </a:cubicBezTo>
                <a:cubicBezTo>
                  <a:pt x="1812628" y="638384"/>
                  <a:pt x="1787797" y="627772"/>
                  <a:pt x="1762967" y="627772"/>
                </a:cubicBezTo>
                <a:cubicBezTo>
                  <a:pt x="1688475" y="638384"/>
                  <a:pt x="1601568" y="648996"/>
                  <a:pt x="1527077" y="638384"/>
                </a:cubicBezTo>
                <a:cubicBezTo>
                  <a:pt x="1527077" y="638384"/>
                  <a:pt x="1539492" y="638384"/>
                  <a:pt x="1527077" y="627772"/>
                </a:cubicBezTo>
                <a:cubicBezTo>
                  <a:pt x="1551907" y="627772"/>
                  <a:pt x="1589153" y="638384"/>
                  <a:pt x="1613984" y="627772"/>
                </a:cubicBezTo>
                <a:cubicBezTo>
                  <a:pt x="1613984" y="627772"/>
                  <a:pt x="1613984" y="638384"/>
                  <a:pt x="1626399" y="638384"/>
                </a:cubicBezTo>
                <a:cubicBezTo>
                  <a:pt x="1638814" y="617160"/>
                  <a:pt x="1676060" y="627772"/>
                  <a:pt x="1713306" y="627772"/>
                </a:cubicBezTo>
                <a:cubicBezTo>
                  <a:pt x="1713306" y="617160"/>
                  <a:pt x="1700890" y="638384"/>
                  <a:pt x="1700890" y="617160"/>
                </a:cubicBezTo>
                <a:cubicBezTo>
                  <a:pt x="1700890" y="617160"/>
                  <a:pt x="1713306" y="617160"/>
                  <a:pt x="1713306" y="617160"/>
                </a:cubicBezTo>
                <a:cubicBezTo>
                  <a:pt x="1700890" y="617160"/>
                  <a:pt x="1688475" y="606548"/>
                  <a:pt x="1688475" y="617160"/>
                </a:cubicBezTo>
                <a:cubicBezTo>
                  <a:pt x="1688475" y="617160"/>
                  <a:pt x="1688475" y="595936"/>
                  <a:pt x="1676060" y="595936"/>
                </a:cubicBezTo>
                <a:cubicBezTo>
                  <a:pt x="1676060" y="595936"/>
                  <a:pt x="1676060" y="617160"/>
                  <a:pt x="1651229" y="606548"/>
                </a:cubicBezTo>
                <a:cubicBezTo>
                  <a:pt x="1651229" y="606548"/>
                  <a:pt x="1663644" y="595936"/>
                  <a:pt x="1651229" y="595936"/>
                </a:cubicBezTo>
                <a:cubicBezTo>
                  <a:pt x="1651229" y="606548"/>
                  <a:pt x="1626399" y="606548"/>
                  <a:pt x="1638814" y="617160"/>
                </a:cubicBezTo>
                <a:cubicBezTo>
                  <a:pt x="1626399" y="617160"/>
                  <a:pt x="1613984" y="606548"/>
                  <a:pt x="1601568" y="617160"/>
                </a:cubicBezTo>
                <a:cubicBezTo>
                  <a:pt x="1601568" y="606548"/>
                  <a:pt x="1601568" y="606548"/>
                  <a:pt x="1601568" y="606548"/>
                </a:cubicBezTo>
                <a:cubicBezTo>
                  <a:pt x="1589153" y="595936"/>
                  <a:pt x="1589153" y="606548"/>
                  <a:pt x="1589153" y="606548"/>
                </a:cubicBezTo>
                <a:cubicBezTo>
                  <a:pt x="1589153" y="617160"/>
                  <a:pt x="1576738" y="606548"/>
                  <a:pt x="1576738" y="606548"/>
                </a:cubicBezTo>
                <a:cubicBezTo>
                  <a:pt x="1551907" y="595936"/>
                  <a:pt x="1527077" y="606548"/>
                  <a:pt x="1502246" y="606548"/>
                </a:cubicBezTo>
                <a:cubicBezTo>
                  <a:pt x="1489831" y="617160"/>
                  <a:pt x="1440170" y="627772"/>
                  <a:pt x="1427755" y="606548"/>
                </a:cubicBezTo>
                <a:cubicBezTo>
                  <a:pt x="1427755" y="617160"/>
                  <a:pt x="1415339" y="617160"/>
                  <a:pt x="1415339" y="617160"/>
                </a:cubicBezTo>
                <a:lnTo>
                  <a:pt x="1404041" y="617160"/>
                </a:lnTo>
                <a:lnTo>
                  <a:pt x="1403118" y="619979"/>
                </a:lnTo>
                <a:cubicBezTo>
                  <a:pt x="1402924" y="620476"/>
                  <a:pt x="1402924" y="619813"/>
                  <a:pt x="1402924" y="617160"/>
                </a:cubicBezTo>
                <a:lnTo>
                  <a:pt x="1404041" y="617160"/>
                </a:lnTo>
                <a:lnTo>
                  <a:pt x="1404476" y="615834"/>
                </a:lnTo>
                <a:cubicBezTo>
                  <a:pt x="1406028" y="611854"/>
                  <a:pt x="1409131" y="606548"/>
                  <a:pt x="1415339" y="606548"/>
                </a:cubicBezTo>
                <a:cubicBezTo>
                  <a:pt x="1402924" y="606548"/>
                  <a:pt x="1390509" y="606548"/>
                  <a:pt x="1378094" y="606548"/>
                </a:cubicBezTo>
                <a:cubicBezTo>
                  <a:pt x="1378094" y="617160"/>
                  <a:pt x="1390509" y="606548"/>
                  <a:pt x="1390509" y="617160"/>
                </a:cubicBezTo>
                <a:cubicBezTo>
                  <a:pt x="1365678" y="617160"/>
                  <a:pt x="1378094" y="606548"/>
                  <a:pt x="1353263" y="617160"/>
                </a:cubicBezTo>
                <a:lnTo>
                  <a:pt x="1349125" y="608906"/>
                </a:lnTo>
                <a:lnTo>
                  <a:pt x="1329984" y="619813"/>
                </a:lnTo>
                <a:cubicBezTo>
                  <a:pt x="1322225" y="622466"/>
                  <a:pt x="1316017" y="622466"/>
                  <a:pt x="1316017" y="617160"/>
                </a:cubicBezTo>
                <a:cubicBezTo>
                  <a:pt x="1340848" y="617160"/>
                  <a:pt x="1328433" y="617160"/>
                  <a:pt x="1340848" y="595936"/>
                </a:cubicBezTo>
                <a:cubicBezTo>
                  <a:pt x="1316017" y="606548"/>
                  <a:pt x="1291187" y="606548"/>
                  <a:pt x="1266356" y="606548"/>
                </a:cubicBezTo>
                <a:cubicBezTo>
                  <a:pt x="1278772" y="617160"/>
                  <a:pt x="1291187" y="606548"/>
                  <a:pt x="1316017" y="606548"/>
                </a:cubicBezTo>
                <a:cubicBezTo>
                  <a:pt x="1303602" y="617160"/>
                  <a:pt x="1303602" y="617160"/>
                  <a:pt x="1316017" y="627772"/>
                </a:cubicBezTo>
                <a:cubicBezTo>
                  <a:pt x="1291187" y="627772"/>
                  <a:pt x="1291187" y="617160"/>
                  <a:pt x="1303602" y="617160"/>
                </a:cubicBezTo>
                <a:cubicBezTo>
                  <a:pt x="1303602" y="606548"/>
                  <a:pt x="1278772" y="617160"/>
                  <a:pt x="1278772" y="617160"/>
                </a:cubicBezTo>
                <a:cubicBezTo>
                  <a:pt x="1266356" y="617160"/>
                  <a:pt x="1266356" y="617160"/>
                  <a:pt x="1266356" y="617160"/>
                </a:cubicBezTo>
                <a:cubicBezTo>
                  <a:pt x="1241526" y="617160"/>
                  <a:pt x="1229110" y="627772"/>
                  <a:pt x="1191865" y="627772"/>
                </a:cubicBezTo>
                <a:cubicBezTo>
                  <a:pt x="1191865" y="617160"/>
                  <a:pt x="1191865" y="617160"/>
                  <a:pt x="1179450" y="606548"/>
                </a:cubicBezTo>
                <a:cubicBezTo>
                  <a:pt x="1167034" y="606548"/>
                  <a:pt x="1154619" y="606548"/>
                  <a:pt x="1154619" y="617160"/>
                </a:cubicBezTo>
                <a:cubicBezTo>
                  <a:pt x="1142204" y="606548"/>
                  <a:pt x="1129788" y="606548"/>
                  <a:pt x="1117373" y="617160"/>
                </a:cubicBezTo>
                <a:cubicBezTo>
                  <a:pt x="1098751" y="601242"/>
                  <a:pt x="1066161" y="615170"/>
                  <a:pt x="1040554" y="618652"/>
                </a:cubicBezTo>
                <a:lnTo>
                  <a:pt x="1032033" y="618087"/>
                </a:lnTo>
                <a:lnTo>
                  <a:pt x="1038032" y="621637"/>
                </a:lnTo>
                <a:cubicBezTo>
                  <a:pt x="1044434" y="623129"/>
                  <a:pt x="1049090" y="617160"/>
                  <a:pt x="1067712" y="617160"/>
                </a:cubicBezTo>
                <a:cubicBezTo>
                  <a:pt x="1067712" y="627772"/>
                  <a:pt x="1055297" y="627772"/>
                  <a:pt x="1055297" y="627772"/>
                </a:cubicBezTo>
                <a:cubicBezTo>
                  <a:pt x="1030466" y="627772"/>
                  <a:pt x="1005636" y="627772"/>
                  <a:pt x="993221" y="638384"/>
                </a:cubicBezTo>
                <a:cubicBezTo>
                  <a:pt x="993221" y="638384"/>
                  <a:pt x="993221" y="638384"/>
                  <a:pt x="993221" y="627772"/>
                </a:cubicBezTo>
                <a:cubicBezTo>
                  <a:pt x="955975" y="638384"/>
                  <a:pt x="943560" y="638384"/>
                  <a:pt x="893899" y="638384"/>
                </a:cubicBezTo>
                <a:cubicBezTo>
                  <a:pt x="893899" y="638384"/>
                  <a:pt x="893899" y="635731"/>
                  <a:pt x="892347" y="633078"/>
                </a:cubicBezTo>
                <a:lnTo>
                  <a:pt x="889688" y="631780"/>
                </a:lnTo>
                <a:lnTo>
                  <a:pt x="889243" y="631752"/>
                </a:lnTo>
                <a:cubicBezTo>
                  <a:pt x="884587" y="630425"/>
                  <a:pt x="881483" y="627772"/>
                  <a:pt x="881483" y="627772"/>
                </a:cubicBezTo>
                <a:lnTo>
                  <a:pt x="844238" y="627772"/>
                </a:lnTo>
                <a:cubicBezTo>
                  <a:pt x="844238" y="638384"/>
                  <a:pt x="869068" y="627772"/>
                  <a:pt x="869068" y="638384"/>
                </a:cubicBezTo>
                <a:cubicBezTo>
                  <a:pt x="819407" y="638384"/>
                  <a:pt x="782161" y="638384"/>
                  <a:pt x="720085" y="648996"/>
                </a:cubicBezTo>
                <a:cubicBezTo>
                  <a:pt x="720085" y="638384"/>
                  <a:pt x="720085" y="638384"/>
                  <a:pt x="732500" y="638384"/>
                </a:cubicBezTo>
                <a:cubicBezTo>
                  <a:pt x="707670" y="638384"/>
                  <a:pt x="695254" y="627772"/>
                  <a:pt x="682839" y="638384"/>
                </a:cubicBezTo>
                <a:cubicBezTo>
                  <a:pt x="682839" y="638384"/>
                  <a:pt x="695254" y="638384"/>
                  <a:pt x="695254" y="648996"/>
                </a:cubicBezTo>
                <a:cubicBezTo>
                  <a:pt x="682839" y="648996"/>
                  <a:pt x="682839" y="648996"/>
                  <a:pt x="670424" y="648996"/>
                </a:cubicBezTo>
                <a:cubicBezTo>
                  <a:pt x="682839" y="638384"/>
                  <a:pt x="670424" y="638384"/>
                  <a:pt x="670424" y="638384"/>
                </a:cubicBezTo>
                <a:cubicBezTo>
                  <a:pt x="658009" y="638384"/>
                  <a:pt x="658009" y="648996"/>
                  <a:pt x="645593" y="648996"/>
                </a:cubicBezTo>
                <a:cubicBezTo>
                  <a:pt x="658009" y="638384"/>
                  <a:pt x="633178" y="638384"/>
                  <a:pt x="620763" y="638384"/>
                </a:cubicBezTo>
                <a:cubicBezTo>
                  <a:pt x="620763" y="627772"/>
                  <a:pt x="633178" y="638384"/>
                  <a:pt x="633178" y="627772"/>
                </a:cubicBezTo>
                <a:cubicBezTo>
                  <a:pt x="620763" y="638384"/>
                  <a:pt x="583517" y="627772"/>
                  <a:pt x="558687" y="627772"/>
                </a:cubicBezTo>
                <a:cubicBezTo>
                  <a:pt x="558687" y="617160"/>
                  <a:pt x="583517" y="617160"/>
                  <a:pt x="583517" y="627772"/>
                </a:cubicBezTo>
                <a:cubicBezTo>
                  <a:pt x="608348" y="606548"/>
                  <a:pt x="645593" y="627772"/>
                  <a:pt x="658009" y="606548"/>
                </a:cubicBezTo>
                <a:cubicBezTo>
                  <a:pt x="658009" y="606548"/>
                  <a:pt x="658009" y="617160"/>
                  <a:pt x="658009" y="617160"/>
                </a:cubicBezTo>
                <a:cubicBezTo>
                  <a:pt x="658009" y="606548"/>
                  <a:pt x="682839" y="617160"/>
                  <a:pt x="682839" y="606548"/>
                </a:cubicBezTo>
                <a:cubicBezTo>
                  <a:pt x="682839" y="606548"/>
                  <a:pt x="695254" y="606548"/>
                  <a:pt x="695254" y="617160"/>
                </a:cubicBezTo>
                <a:cubicBezTo>
                  <a:pt x="695254" y="606548"/>
                  <a:pt x="707670" y="606548"/>
                  <a:pt x="720085" y="617160"/>
                </a:cubicBezTo>
                <a:cubicBezTo>
                  <a:pt x="732500" y="617160"/>
                  <a:pt x="720085" y="606548"/>
                  <a:pt x="707670" y="606548"/>
                </a:cubicBezTo>
                <a:cubicBezTo>
                  <a:pt x="732500" y="606548"/>
                  <a:pt x="769746" y="606548"/>
                  <a:pt x="794576" y="606548"/>
                </a:cubicBezTo>
                <a:cubicBezTo>
                  <a:pt x="794576" y="606548"/>
                  <a:pt x="794576" y="606548"/>
                  <a:pt x="794576" y="595936"/>
                </a:cubicBezTo>
                <a:cubicBezTo>
                  <a:pt x="806992" y="606548"/>
                  <a:pt x="806992" y="606548"/>
                  <a:pt x="819407" y="595936"/>
                </a:cubicBezTo>
                <a:cubicBezTo>
                  <a:pt x="844238" y="595936"/>
                  <a:pt x="831822" y="595936"/>
                  <a:pt x="844238" y="595936"/>
                </a:cubicBezTo>
                <a:cubicBezTo>
                  <a:pt x="844238" y="595936"/>
                  <a:pt x="844238" y="606548"/>
                  <a:pt x="856653" y="606548"/>
                </a:cubicBezTo>
                <a:cubicBezTo>
                  <a:pt x="856653" y="606548"/>
                  <a:pt x="856653" y="606548"/>
                  <a:pt x="856653" y="595936"/>
                </a:cubicBezTo>
                <a:cubicBezTo>
                  <a:pt x="856653" y="606548"/>
                  <a:pt x="869068" y="595936"/>
                  <a:pt x="869068" y="585324"/>
                </a:cubicBezTo>
                <a:cubicBezTo>
                  <a:pt x="869068" y="595936"/>
                  <a:pt x="881483" y="585324"/>
                  <a:pt x="881483" y="595936"/>
                </a:cubicBezTo>
                <a:cubicBezTo>
                  <a:pt x="881483" y="595936"/>
                  <a:pt x="881483" y="595936"/>
                  <a:pt x="881483" y="585324"/>
                </a:cubicBezTo>
                <a:cubicBezTo>
                  <a:pt x="931144" y="595936"/>
                  <a:pt x="968390" y="574712"/>
                  <a:pt x="1030466" y="585324"/>
                </a:cubicBezTo>
                <a:cubicBezTo>
                  <a:pt x="1030466" y="595936"/>
                  <a:pt x="1018051" y="595936"/>
                  <a:pt x="1018051" y="595936"/>
                </a:cubicBezTo>
                <a:cubicBezTo>
                  <a:pt x="1042882" y="595936"/>
                  <a:pt x="1080128" y="595936"/>
                  <a:pt x="1104958" y="585324"/>
                </a:cubicBezTo>
                <a:cubicBezTo>
                  <a:pt x="1129788" y="585324"/>
                  <a:pt x="1204280" y="585324"/>
                  <a:pt x="1229110" y="585324"/>
                </a:cubicBezTo>
                <a:cubicBezTo>
                  <a:pt x="1216695" y="574712"/>
                  <a:pt x="1216695" y="574712"/>
                  <a:pt x="1229110" y="574712"/>
                </a:cubicBezTo>
                <a:cubicBezTo>
                  <a:pt x="1229110" y="574712"/>
                  <a:pt x="1216695" y="574712"/>
                  <a:pt x="1216695" y="564100"/>
                </a:cubicBezTo>
                <a:cubicBezTo>
                  <a:pt x="1204280" y="564100"/>
                  <a:pt x="1191865" y="564100"/>
                  <a:pt x="1191865" y="574712"/>
                </a:cubicBezTo>
                <a:cubicBezTo>
                  <a:pt x="1179450" y="574712"/>
                  <a:pt x="1191865" y="564100"/>
                  <a:pt x="1179450" y="564100"/>
                </a:cubicBezTo>
                <a:cubicBezTo>
                  <a:pt x="1191865" y="564100"/>
                  <a:pt x="1204280" y="564100"/>
                  <a:pt x="1216695" y="564100"/>
                </a:cubicBezTo>
                <a:cubicBezTo>
                  <a:pt x="1229110" y="553488"/>
                  <a:pt x="1216695" y="564100"/>
                  <a:pt x="1216695" y="553488"/>
                </a:cubicBezTo>
                <a:cubicBezTo>
                  <a:pt x="1204280" y="553488"/>
                  <a:pt x="1142204" y="564100"/>
                  <a:pt x="1129788" y="553488"/>
                </a:cubicBezTo>
                <a:cubicBezTo>
                  <a:pt x="1129788" y="553488"/>
                  <a:pt x="1129788" y="564100"/>
                  <a:pt x="1129788" y="564100"/>
                </a:cubicBezTo>
                <a:cubicBezTo>
                  <a:pt x="1129788" y="564100"/>
                  <a:pt x="1117373" y="564100"/>
                  <a:pt x="1117373" y="564100"/>
                </a:cubicBezTo>
                <a:cubicBezTo>
                  <a:pt x="1129788" y="542876"/>
                  <a:pt x="1142204" y="542876"/>
                  <a:pt x="1179450" y="542876"/>
                </a:cubicBezTo>
                <a:cubicBezTo>
                  <a:pt x="1167034" y="542876"/>
                  <a:pt x="1154619" y="542876"/>
                  <a:pt x="1154619" y="532264"/>
                </a:cubicBezTo>
                <a:cubicBezTo>
                  <a:pt x="1154619" y="542876"/>
                  <a:pt x="1142204" y="542876"/>
                  <a:pt x="1117373" y="542876"/>
                </a:cubicBezTo>
                <a:cubicBezTo>
                  <a:pt x="1129788" y="532264"/>
                  <a:pt x="1129788" y="532264"/>
                  <a:pt x="1117373" y="532264"/>
                </a:cubicBezTo>
                <a:cubicBezTo>
                  <a:pt x="1129788" y="521652"/>
                  <a:pt x="1191865" y="532264"/>
                  <a:pt x="1179450" y="521652"/>
                </a:cubicBezTo>
                <a:cubicBezTo>
                  <a:pt x="1198073" y="521652"/>
                  <a:pt x="1232214" y="521652"/>
                  <a:pt x="1269460" y="521652"/>
                </a:cubicBezTo>
                <a:lnTo>
                  <a:pt x="1353263" y="521652"/>
                </a:lnTo>
                <a:lnTo>
                  <a:pt x="1378094" y="521652"/>
                </a:lnTo>
                <a:cubicBezTo>
                  <a:pt x="1390509" y="521652"/>
                  <a:pt x="1390509" y="532264"/>
                  <a:pt x="1390509" y="532264"/>
                </a:cubicBezTo>
                <a:cubicBezTo>
                  <a:pt x="1390509" y="521652"/>
                  <a:pt x="1390509" y="532264"/>
                  <a:pt x="1390509" y="521652"/>
                </a:cubicBezTo>
                <a:cubicBezTo>
                  <a:pt x="1393613" y="518999"/>
                  <a:pt x="1395165" y="518335"/>
                  <a:pt x="1395941" y="518833"/>
                </a:cubicBezTo>
                <a:close/>
                <a:moveTo>
                  <a:pt x="1488861" y="517175"/>
                </a:moveTo>
                <a:cubicBezTo>
                  <a:pt x="1502246" y="515682"/>
                  <a:pt x="1520869" y="521652"/>
                  <a:pt x="1539492" y="521652"/>
                </a:cubicBezTo>
                <a:cubicBezTo>
                  <a:pt x="1551907" y="521652"/>
                  <a:pt x="1539492" y="532264"/>
                  <a:pt x="1539492" y="532264"/>
                </a:cubicBezTo>
                <a:cubicBezTo>
                  <a:pt x="1539492" y="532264"/>
                  <a:pt x="1539492" y="532264"/>
                  <a:pt x="1527077" y="532264"/>
                </a:cubicBezTo>
                <a:cubicBezTo>
                  <a:pt x="1527077" y="532264"/>
                  <a:pt x="1539492" y="521652"/>
                  <a:pt x="1539492" y="532264"/>
                </a:cubicBezTo>
                <a:cubicBezTo>
                  <a:pt x="1539492" y="532264"/>
                  <a:pt x="1539492" y="521652"/>
                  <a:pt x="1539492" y="521652"/>
                </a:cubicBezTo>
                <a:cubicBezTo>
                  <a:pt x="1514662" y="542876"/>
                  <a:pt x="1502246" y="521652"/>
                  <a:pt x="1477416" y="521652"/>
                </a:cubicBezTo>
                <a:cubicBezTo>
                  <a:pt x="1480520" y="518999"/>
                  <a:pt x="1484399" y="517672"/>
                  <a:pt x="1488861" y="517175"/>
                </a:cubicBezTo>
                <a:close/>
                <a:moveTo>
                  <a:pt x="799269" y="509669"/>
                </a:moveTo>
                <a:lnTo>
                  <a:pt x="782161" y="511040"/>
                </a:lnTo>
                <a:cubicBezTo>
                  <a:pt x="788368" y="511040"/>
                  <a:pt x="794576" y="511040"/>
                  <a:pt x="799232" y="509713"/>
                </a:cubicBezTo>
                <a:close/>
                <a:moveTo>
                  <a:pt x="658009" y="500428"/>
                </a:moveTo>
                <a:lnTo>
                  <a:pt x="646212" y="504461"/>
                </a:lnTo>
                <a:lnTo>
                  <a:pt x="651801" y="504407"/>
                </a:lnTo>
                <a:lnTo>
                  <a:pt x="659577" y="504114"/>
                </a:lnTo>
                <a:close/>
                <a:moveTo>
                  <a:pt x="744916" y="500428"/>
                </a:moveTo>
                <a:lnTo>
                  <a:pt x="742703" y="500979"/>
                </a:lnTo>
                <a:lnTo>
                  <a:pt x="744916" y="500896"/>
                </a:lnTo>
                <a:close/>
                <a:moveTo>
                  <a:pt x="757331" y="500428"/>
                </a:moveTo>
                <a:lnTo>
                  <a:pt x="744916" y="500896"/>
                </a:lnTo>
                <a:lnTo>
                  <a:pt x="744916" y="509713"/>
                </a:lnTo>
                <a:cubicBezTo>
                  <a:pt x="744916" y="511040"/>
                  <a:pt x="744916" y="511040"/>
                  <a:pt x="744916" y="511040"/>
                </a:cubicBezTo>
                <a:cubicBezTo>
                  <a:pt x="757331" y="511040"/>
                  <a:pt x="744916" y="500428"/>
                  <a:pt x="757331" y="500428"/>
                </a:cubicBezTo>
                <a:close/>
                <a:moveTo>
                  <a:pt x="1193417" y="492469"/>
                </a:moveTo>
                <a:cubicBezTo>
                  <a:pt x="1204280" y="492469"/>
                  <a:pt x="1216695" y="495122"/>
                  <a:pt x="1229110" y="500428"/>
                </a:cubicBezTo>
                <a:cubicBezTo>
                  <a:pt x="1204280" y="500428"/>
                  <a:pt x="1179450" y="511040"/>
                  <a:pt x="1167034" y="500428"/>
                </a:cubicBezTo>
                <a:cubicBezTo>
                  <a:pt x="1173242" y="495122"/>
                  <a:pt x="1182554" y="492469"/>
                  <a:pt x="1193417" y="492469"/>
                </a:cubicBezTo>
                <a:close/>
                <a:moveTo>
                  <a:pt x="434534" y="489816"/>
                </a:moveTo>
                <a:cubicBezTo>
                  <a:pt x="437638" y="492469"/>
                  <a:pt x="443845" y="493132"/>
                  <a:pt x="451799" y="492634"/>
                </a:cubicBezTo>
                <a:lnTo>
                  <a:pt x="455123" y="492138"/>
                </a:lnTo>
                <a:close/>
                <a:moveTo>
                  <a:pt x="5358348" y="475058"/>
                </a:moveTo>
                <a:cubicBezTo>
                  <a:pt x="5364168" y="474561"/>
                  <a:pt x="5366495" y="484510"/>
                  <a:pt x="5375807" y="500428"/>
                </a:cubicBezTo>
                <a:cubicBezTo>
                  <a:pt x="5363392" y="500428"/>
                  <a:pt x="5363392" y="511040"/>
                  <a:pt x="5350976" y="511040"/>
                </a:cubicBezTo>
                <a:cubicBezTo>
                  <a:pt x="5326146" y="511040"/>
                  <a:pt x="5338561" y="489816"/>
                  <a:pt x="5350976" y="479204"/>
                </a:cubicBezTo>
                <a:cubicBezTo>
                  <a:pt x="5354080" y="476551"/>
                  <a:pt x="5356408" y="475224"/>
                  <a:pt x="5358348" y="475058"/>
                </a:cubicBezTo>
                <a:close/>
                <a:moveTo>
                  <a:pt x="635118" y="474727"/>
                </a:moveTo>
                <a:lnTo>
                  <a:pt x="634947" y="475121"/>
                </a:lnTo>
                <a:lnTo>
                  <a:pt x="637316" y="474983"/>
                </a:lnTo>
                <a:close/>
                <a:moveTo>
                  <a:pt x="641713" y="474727"/>
                </a:moveTo>
                <a:lnTo>
                  <a:pt x="637316" y="474983"/>
                </a:lnTo>
                <a:lnTo>
                  <a:pt x="639386" y="475224"/>
                </a:lnTo>
                <a:cubicBezTo>
                  <a:pt x="642489" y="476551"/>
                  <a:pt x="645593" y="479204"/>
                  <a:pt x="645593" y="479204"/>
                </a:cubicBezTo>
                <a:cubicBezTo>
                  <a:pt x="645593" y="476551"/>
                  <a:pt x="644041" y="475224"/>
                  <a:pt x="641713" y="474727"/>
                </a:cubicBezTo>
                <a:close/>
                <a:moveTo>
                  <a:pt x="633178" y="457979"/>
                </a:moveTo>
                <a:cubicBezTo>
                  <a:pt x="620763" y="468591"/>
                  <a:pt x="608348" y="468591"/>
                  <a:pt x="595932" y="457979"/>
                </a:cubicBezTo>
                <a:cubicBezTo>
                  <a:pt x="608348" y="457979"/>
                  <a:pt x="633178" y="457979"/>
                  <a:pt x="633178" y="457979"/>
                </a:cubicBezTo>
                <a:close/>
                <a:moveTo>
                  <a:pt x="1092155" y="453668"/>
                </a:moveTo>
                <a:cubicBezTo>
                  <a:pt x="1097199" y="454000"/>
                  <a:pt x="1101854" y="455326"/>
                  <a:pt x="1104958" y="457979"/>
                </a:cubicBezTo>
                <a:cubicBezTo>
                  <a:pt x="1104958" y="468591"/>
                  <a:pt x="1067712" y="457979"/>
                  <a:pt x="1067712" y="468591"/>
                </a:cubicBezTo>
                <a:cubicBezTo>
                  <a:pt x="1058401" y="460632"/>
                  <a:pt x="1077024" y="452673"/>
                  <a:pt x="1092155" y="453668"/>
                </a:cubicBezTo>
                <a:close/>
                <a:moveTo>
                  <a:pt x="1524167" y="449026"/>
                </a:moveTo>
                <a:cubicBezTo>
                  <a:pt x="1530957" y="450020"/>
                  <a:pt x="1536388" y="452673"/>
                  <a:pt x="1539492" y="457979"/>
                </a:cubicBezTo>
                <a:cubicBezTo>
                  <a:pt x="1514662" y="447367"/>
                  <a:pt x="1477416" y="479204"/>
                  <a:pt x="1452585" y="457979"/>
                </a:cubicBezTo>
                <a:cubicBezTo>
                  <a:pt x="1471208" y="457979"/>
                  <a:pt x="1503798" y="446041"/>
                  <a:pt x="1524167" y="449026"/>
                </a:cubicBezTo>
                <a:close/>
                <a:moveTo>
                  <a:pt x="422119" y="447367"/>
                </a:moveTo>
                <a:lnTo>
                  <a:pt x="423544" y="450655"/>
                </a:lnTo>
                <a:lnTo>
                  <a:pt x="432631" y="447937"/>
                </a:lnTo>
                <a:close/>
                <a:moveTo>
                  <a:pt x="434534" y="447367"/>
                </a:moveTo>
                <a:lnTo>
                  <a:pt x="432631" y="447937"/>
                </a:lnTo>
                <a:lnTo>
                  <a:pt x="433567" y="447988"/>
                </a:lnTo>
                <a:close/>
                <a:moveTo>
                  <a:pt x="955975" y="447367"/>
                </a:moveTo>
                <a:cubicBezTo>
                  <a:pt x="968390" y="447367"/>
                  <a:pt x="968390" y="457979"/>
                  <a:pt x="943560" y="457979"/>
                </a:cubicBezTo>
                <a:cubicBezTo>
                  <a:pt x="955975" y="457979"/>
                  <a:pt x="955975" y="447367"/>
                  <a:pt x="955975" y="447367"/>
                </a:cubicBezTo>
                <a:close/>
                <a:moveTo>
                  <a:pt x="1055297" y="447367"/>
                </a:moveTo>
                <a:cubicBezTo>
                  <a:pt x="1042882" y="447367"/>
                  <a:pt x="1018051" y="457979"/>
                  <a:pt x="1042882" y="457979"/>
                </a:cubicBezTo>
                <a:cubicBezTo>
                  <a:pt x="1030466" y="468591"/>
                  <a:pt x="993221" y="468591"/>
                  <a:pt x="955975" y="457979"/>
                </a:cubicBezTo>
                <a:cubicBezTo>
                  <a:pt x="968390" y="447367"/>
                  <a:pt x="980805" y="457979"/>
                  <a:pt x="993221" y="457979"/>
                </a:cubicBezTo>
                <a:cubicBezTo>
                  <a:pt x="1005636" y="447367"/>
                  <a:pt x="1030466" y="447367"/>
                  <a:pt x="1055297" y="447367"/>
                </a:cubicBezTo>
                <a:close/>
                <a:moveTo>
                  <a:pt x="460917" y="433605"/>
                </a:moveTo>
                <a:cubicBezTo>
                  <a:pt x="450053" y="433439"/>
                  <a:pt x="440742" y="434102"/>
                  <a:pt x="434534" y="436755"/>
                </a:cubicBezTo>
                <a:lnTo>
                  <a:pt x="465629" y="433846"/>
                </a:lnTo>
                <a:close/>
                <a:moveTo>
                  <a:pt x="990117" y="432278"/>
                </a:moveTo>
                <a:cubicBezTo>
                  <a:pt x="999429" y="430786"/>
                  <a:pt x="1008740" y="436755"/>
                  <a:pt x="1018051" y="436755"/>
                </a:cubicBezTo>
                <a:cubicBezTo>
                  <a:pt x="1018051" y="447367"/>
                  <a:pt x="993221" y="436755"/>
                  <a:pt x="980805" y="436755"/>
                </a:cubicBezTo>
                <a:cubicBezTo>
                  <a:pt x="983909" y="434102"/>
                  <a:pt x="987013" y="432776"/>
                  <a:pt x="990117" y="432278"/>
                </a:cubicBezTo>
                <a:close/>
                <a:moveTo>
                  <a:pt x="1477416" y="415531"/>
                </a:moveTo>
                <a:cubicBezTo>
                  <a:pt x="1489831" y="415531"/>
                  <a:pt x="1489831" y="426143"/>
                  <a:pt x="1502246" y="426143"/>
                </a:cubicBezTo>
                <a:cubicBezTo>
                  <a:pt x="1514662" y="426143"/>
                  <a:pt x="1477416" y="426143"/>
                  <a:pt x="1465000" y="426143"/>
                </a:cubicBezTo>
                <a:cubicBezTo>
                  <a:pt x="1465000" y="415531"/>
                  <a:pt x="1489831" y="426143"/>
                  <a:pt x="1477416" y="415531"/>
                </a:cubicBezTo>
                <a:close/>
                <a:moveTo>
                  <a:pt x="645593" y="404919"/>
                </a:moveTo>
                <a:lnTo>
                  <a:pt x="601521" y="408915"/>
                </a:lnTo>
                <a:lnTo>
                  <a:pt x="602140" y="408899"/>
                </a:lnTo>
                <a:cubicBezTo>
                  <a:pt x="614555" y="407572"/>
                  <a:pt x="626971" y="404919"/>
                  <a:pt x="645593" y="404919"/>
                </a:cubicBezTo>
                <a:close/>
                <a:moveTo>
                  <a:pt x="1191865" y="404919"/>
                </a:moveTo>
                <a:cubicBezTo>
                  <a:pt x="1179450" y="415531"/>
                  <a:pt x="1154619" y="415531"/>
                  <a:pt x="1142204" y="404919"/>
                </a:cubicBezTo>
                <a:cubicBezTo>
                  <a:pt x="1154619" y="404919"/>
                  <a:pt x="1167034" y="404919"/>
                  <a:pt x="1191865" y="404919"/>
                </a:cubicBezTo>
                <a:close/>
                <a:moveTo>
                  <a:pt x="1427755" y="404919"/>
                </a:moveTo>
                <a:cubicBezTo>
                  <a:pt x="1415339" y="415531"/>
                  <a:pt x="1365678" y="415531"/>
                  <a:pt x="1340848" y="415531"/>
                </a:cubicBezTo>
                <a:cubicBezTo>
                  <a:pt x="1390509" y="426143"/>
                  <a:pt x="1415339" y="415531"/>
                  <a:pt x="1452585" y="426143"/>
                </a:cubicBezTo>
                <a:cubicBezTo>
                  <a:pt x="1390509" y="426143"/>
                  <a:pt x="1328433" y="415531"/>
                  <a:pt x="1291187" y="447367"/>
                </a:cubicBezTo>
                <a:cubicBezTo>
                  <a:pt x="1291187" y="436755"/>
                  <a:pt x="1291187" y="436755"/>
                  <a:pt x="1291187" y="436755"/>
                </a:cubicBezTo>
                <a:cubicBezTo>
                  <a:pt x="1291187" y="436755"/>
                  <a:pt x="1266356" y="436755"/>
                  <a:pt x="1266356" y="436755"/>
                </a:cubicBezTo>
                <a:cubicBezTo>
                  <a:pt x="1204280" y="426143"/>
                  <a:pt x="1154619" y="447367"/>
                  <a:pt x="1080128" y="436755"/>
                </a:cubicBezTo>
                <a:cubicBezTo>
                  <a:pt x="1080128" y="436755"/>
                  <a:pt x="1055297" y="436755"/>
                  <a:pt x="1067712" y="447367"/>
                </a:cubicBezTo>
                <a:cubicBezTo>
                  <a:pt x="1055297" y="447367"/>
                  <a:pt x="1055297" y="436755"/>
                  <a:pt x="1055297" y="436755"/>
                </a:cubicBezTo>
                <a:cubicBezTo>
                  <a:pt x="1080128" y="426143"/>
                  <a:pt x="1129788" y="415531"/>
                  <a:pt x="1179450" y="426143"/>
                </a:cubicBezTo>
                <a:cubicBezTo>
                  <a:pt x="1179450" y="415531"/>
                  <a:pt x="1167034" y="415531"/>
                  <a:pt x="1167034" y="415531"/>
                </a:cubicBezTo>
                <a:cubicBezTo>
                  <a:pt x="1253941" y="404919"/>
                  <a:pt x="1340848" y="415531"/>
                  <a:pt x="1427755" y="404919"/>
                </a:cubicBezTo>
                <a:close/>
                <a:moveTo>
                  <a:pt x="586621" y="400442"/>
                </a:moveTo>
                <a:cubicBezTo>
                  <a:pt x="585845" y="399945"/>
                  <a:pt x="583517" y="400276"/>
                  <a:pt x="580413" y="400940"/>
                </a:cubicBezTo>
                <a:lnTo>
                  <a:pt x="571427" y="402586"/>
                </a:lnTo>
                <a:lnTo>
                  <a:pt x="583517" y="404919"/>
                </a:lnTo>
                <a:cubicBezTo>
                  <a:pt x="586621" y="402266"/>
                  <a:pt x="587397" y="400940"/>
                  <a:pt x="586621" y="400442"/>
                </a:cubicBezTo>
                <a:close/>
                <a:moveTo>
                  <a:pt x="1480714" y="400442"/>
                </a:moveTo>
                <a:cubicBezTo>
                  <a:pt x="1483623" y="400940"/>
                  <a:pt x="1486727" y="402266"/>
                  <a:pt x="1489831" y="404919"/>
                </a:cubicBezTo>
                <a:cubicBezTo>
                  <a:pt x="1489831" y="415531"/>
                  <a:pt x="1477416" y="404919"/>
                  <a:pt x="1465000" y="404919"/>
                </a:cubicBezTo>
                <a:cubicBezTo>
                  <a:pt x="1465000" y="404919"/>
                  <a:pt x="1471984" y="398950"/>
                  <a:pt x="1480714" y="400442"/>
                </a:cubicBezTo>
                <a:close/>
                <a:moveTo>
                  <a:pt x="496610" y="394307"/>
                </a:moveTo>
                <a:cubicBezTo>
                  <a:pt x="496610" y="394307"/>
                  <a:pt x="496610" y="404919"/>
                  <a:pt x="509026" y="404919"/>
                </a:cubicBezTo>
                <a:cubicBezTo>
                  <a:pt x="509026" y="394307"/>
                  <a:pt x="509026" y="394307"/>
                  <a:pt x="521441" y="404919"/>
                </a:cubicBezTo>
                <a:lnTo>
                  <a:pt x="509026" y="404919"/>
                </a:lnTo>
                <a:lnTo>
                  <a:pt x="484195" y="404919"/>
                </a:lnTo>
                <a:cubicBezTo>
                  <a:pt x="490403" y="404919"/>
                  <a:pt x="499714" y="407572"/>
                  <a:pt x="509025" y="408899"/>
                </a:cubicBezTo>
                <a:lnTo>
                  <a:pt x="521027" y="409338"/>
                </a:lnTo>
                <a:lnTo>
                  <a:pt x="533856" y="404919"/>
                </a:lnTo>
                <a:cubicBezTo>
                  <a:pt x="530752" y="407572"/>
                  <a:pt x="526873" y="408899"/>
                  <a:pt x="522605" y="409396"/>
                </a:cubicBezTo>
                <a:lnTo>
                  <a:pt x="521027" y="409338"/>
                </a:lnTo>
                <a:lnTo>
                  <a:pt x="520859" y="409396"/>
                </a:lnTo>
                <a:cubicBezTo>
                  <a:pt x="505146" y="410888"/>
                  <a:pt x="484195" y="404919"/>
                  <a:pt x="484195" y="404919"/>
                </a:cubicBezTo>
                <a:cubicBezTo>
                  <a:pt x="459365" y="415531"/>
                  <a:pt x="434534" y="404919"/>
                  <a:pt x="422119" y="415531"/>
                </a:cubicBezTo>
                <a:cubicBezTo>
                  <a:pt x="465573" y="415531"/>
                  <a:pt x="505922" y="415531"/>
                  <a:pt x="543168" y="414205"/>
                </a:cubicBezTo>
                <a:lnTo>
                  <a:pt x="601521" y="408915"/>
                </a:lnTo>
                <a:lnTo>
                  <a:pt x="582741" y="409396"/>
                </a:lnTo>
                <a:cubicBezTo>
                  <a:pt x="575758" y="408899"/>
                  <a:pt x="567998" y="407572"/>
                  <a:pt x="558687" y="404919"/>
                </a:cubicBezTo>
                <a:lnTo>
                  <a:pt x="571427" y="402586"/>
                </a:lnTo>
                <a:lnTo>
                  <a:pt x="535408" y="395634"/>
                </a:lnTo>
                <a:cubicBezTo>
                  <a:pt x="521441" y="394307"/>
                  <a:pt x="509025" y="394307"/>
                  <a:pt x="496610" y="394307"/>
                </a:cubicBezTo>
                <a:close/>
                <a:moveTo>
                  <a:pt x="1638814" y="394307"/>
                </a:moveTo>
                <a:cubicBezTo>
                  <a:pt x="1626399" y="415531"/>
                  <a:pt x="1589153" y="394307"/>
                  <a:pt x="1564322" y="404919"/>
                </a:cubicBezTo>
                <a:cubicBezTo>
                  <a:pt x="1551907" y="415531"/>
                  <a:pt x="1539492" y="404919"/>
                  <a:pt x="1539492" y="404919"/>
                </a:cubicBezTo>
                <a:cubicBezTo>
                  <a:pt x="1527077" y="404919"/>
                  <a:pt x="1551907" y="394307"/>
                  <a:pt x="1564322" y="404919"/>
                </a:cubicBezTo>
                <a:cubicBezTo>
                  <a:pt x="1589153" y="394307"/>
                  <a:pt x="1626399" y="404919"/>
                  <a:pt x="1638814" y="394307"/>
                </a:cubicBezTo>
                <a:close/>
                <a:moveTo>
                  <a:pt x="483287" y="392608"/>
                </a:moveTo>
                <a:lnTo>
                  <a:pt x="477987" y="394307"/>
                </a:lnTo>
                <a:cubicBezTo>
                  <a:pt x="471780" y="396960"/>
                  <a:pt x="465573" y="399613"/>
                  <a:pt x="459365" y="394307"/>
                </a:cubicBezTo>
                <a:cubicBezTo>
                  <a:pt x="459365" y="404919"/>
                  <a:pt x="459365" y="394307"/>
                  <a:pt x="459365" y="404919"/>
                </a:cubicBezTo>
                <a:cubicBezTo>
                  <a:pt x="459365" y="415531"/>
                  <a:pt x="471780" y="404919"/>
                  <a:pt x="484195" y="404919"/>
                </a:cubicBezTo>
                <a:cubicBezTo>
                  <a:pt x="484195" y="394307"/>
                  <a:pt x="496610" y="404919"/>
                  <a:pt x="496610" y="394307"/>
                </a:cubicBezTo>
                <a:close/>
                <a:moveTo>
                  <a:pt x="1781589" y="386348"/>
                </a:moveTo>
                <a:cubicBezTo>
                  <a:pt x="1803316" y="386348"/>
                  <a:pt x="1825043" y="389001"/>
                  <a:pt x="1849873" y="394307"/>
                </a:cubicBezTo>
                <a:cubicBezTo>
                  <a:pt x="1800212" y="394307"/>
                  <a:pt x="1762967" y="394307"/>
                  <a:pt x="1713306" y="394307"/>
                </a:cubicBezTo>
                <a:cubicBezTo>
                  <a:pt x="1738137" y="389001"/>
                  <a:pt x="1759863" y="386348"/>
                  <a:pt x="1781589" y="386348"/>
                </a:cubicBezTo>
                <a:close/>
                <a:moveTo>
                  <a:pt x="1204280" y="383695"/>
                </a:moveTo>
                <a:cubicBezTo>
                  <a:pt x="1204280" y="394307"/>
                  <a:pt x="1179450" y="383695"/>
                  <a:pt x="1167034" y="394307"/>
                </a:cubicBezTo>
                <a:cubicBezTo>
                  <a:pt x="1179450" y="373083"/>
                  <a:pt x="1191865" y="394307"/>
                  <a:pt x="1204280" y="383695"/>
                </a:cubicBezTo>
                <a:close/>
                <a:moveTo>
                  <a:pt x="1527077" y="383695"/>
                </a:moveTo>
                <a:cubicBezTo>
                  <a:pt x="1427755" y="404919"/>
                  <a:pt x="1328433" y="394307"/>
                  <a:pt x="1229110" y="404919"/>
                </a:cubicBezTo>
                <a:cubicBezTo>
                  <a:pt x="1303602" y="383695"/>
                  <a:pt x="1427755" y="394307"/>
                  <a:pt x="1527077" y="383695"/>
                </a:cubicBezTo>
                <a:close/>
                <a:moveTo>
                  <a:pt x="1613984" y="383695"/>
                </a:moveTo>
                <a:cubicBezTo>
                  <a:pt x="1613984" y="383695"/>
                  <a:pt x="1601568" y="383695"/>
                  <a:pt x="1589153" y="394307"/>
                </a:cubicBezTo>
                <a:cubicBezTo>
                  <a:pt x="1589153" y="383695"/>
                  <a:pt x="1613984" y="383695"/>
                  <a:pt x="1613984" y="383695"/>
                </a:cubicBezTo>
                <a:close/>
                <a:moveTo>
                  <a:pt x="482061" y="379218"/>
                </a:moveTo>
                <a:cubicBezTo>
                  <a:pt x="483419" y="379716"/>
                  <a:pt x="484195" y="381042"/>
                  <a:pt x="484195" y="383695"/>
                </a:cubicBezTo>
                <a:cubicBezTo>
                  <a:pt x="484195" y="383695"/>
                  <a:pt x="459365" y="394307"/>
                  <a:pt x="459365" y="383695"/>
                </a:cubicBezTo>
                <a:cubicBezTo>
                  <a:pt x="468676" y="383695"/>
                  <a:pt x="477987" y="377726"/>
                  <a:pt x="482061" y="379218"/>
                </a:cubicBezTo>
                <a:close/>
                <a:moveTo>
                  <a:pt x="1222709" y="379218"/>
                </a:moveTo>
                <a:cubicBezTo>
                  <a:pt x="1233766" y="377726"/>
                  <a:pt x="1257045" y="383695"/>
                  <a:pt x="1266356" y="383695"/>
                </a:cubicBezTo>
                <a:cubicBezTo>
                  <a:pt x="1266356" y="383695"/>
                  <a:pt x="1216695" y="383695"/>
                  <a:pt x="1216695" y="383695"/>
                </a:cubicBezTo>
                <a:cubicBezTo>
                  <a:pt x="1216695" y="381042"/>
                  <a:pt x="1219023" y="379716"/>
                  <a:pt x="1222709" y="379218"/>
                </a:cubicBezTo>
                <a:close/>
                <a:moveTo>
                  <a:pt x="1300498" y="379218"/>
                </a:moveTo>
                <a:cubicBezTo>
                  <a:pt x="1309810" y="377726"/>
                  <a:pt x="1319121" y="383695"/>
                  <a:pt x="1328433" y="383695"/>
                </a:cubicBezTo>
                <a:cubicBezTo>
                  <a:pt x="1328433" y="383695"/>
                  <a:pt x="1316017" y="383695"/>
                  <a:pt x="1291187" y="383695"/>
                </a:cubicBezTo>
                <a:cubicBezTo>
                  <a:pt x="1294291" y="381042"/>
                  <a:pt x="1297395" y="379716"/>
                  <a:pt x="1300498" y="379218"/>
                </a:cubicBezTo>
                <a:close/>
                <a:moveTo>
                  <a:pt x="1092543" y="373083"/>
                </a:moveTo>
                <a:cubicBezTo>
                  <a:pt x="1092543" y="383695"/>
                  <a:pt x="1067712" y="383695"/>
                  <a:pt x="1055297" y="383695"/>
                </a:cubicBezTo>
                <a:cubicBezTo>
                  <a:pt x="1055297" y="373083"/>
                  <a:pt x="1080128" y="373083"/>
                  <a:pt x="1092543" y="373083"/>
                </a:cubicBezTo>
                <a:close/>
                <a:moveTo>
                  <a:pt x="1465000" y="373083"/>
                </a:moveTo>
                <a:cubicBezTo>
                  <a:pt x="1452585" y="383695"/>
                  <a:pt x="1427755" y="373083"/>
                  <a:pt x="1415339" y="373083"/>
                </a:cubicBezTo>
                <a:cubicBezTo>
                  <a:pt x="1427755" y="373083"/>
                  <a:pt x="1452585" y="373083"/>
                  <a:pt x="1465000" y="373083"/>
                </a:cubicBezTo>
                <a:close/>
                <a:moveTo>
                  <a:pt x="526044" y="370579"/>
                </a:moveTo>
                <a:lnTo>
                  <a:pt x="521441" y="373083"/>
                </a:lnTo>
                <a:lnTo>
                  <a:pt x="527235" y="370961"/>
                </a:lnTo>
                <a:close/>
                <a:moveTo>
                  <a:pt x="1218247" y="370430"/>
                </a:moveTo>
                <a:cubicBezTo>
                  <a:pt x="1232214" y="370430"/>
                  <a:pt x="1247733" y="373083"/>
                  <a:pt x="1253941" y="373083"/>
                </a:cubicBezTo>
                <a:cubicBezTo>
                  <a:pt x="1241526" y="383695"/>
                  <a:pt x="1191865" y="362471"/>
                  <a:pt x="1191865" y="383695"/>
                </a:cubicBezTo>
                <a:cubicBezTo>
                  <a:pt x="1191865" y="373083"/>
                  <a:pt x="1204280" y="370430"/>
                  <a:pt x="1218247" y="370430"/>
                </a:cubicBezTo>
                <a:close/>
                <a:moveTo>
                  <a:pt x="594986" y="370037"/>
                </a:moveTo>
                <a:lnTo>
                  <a:pt x="595932" y="373083"/>
                </a:lnTo>
                <a:lnTo>
                  <a:pt x="597834" y="370687"/>
                </a:lnTo>
                <a:close/>
                <a:moveTo>
                  <a:pt x="533662" y="368606"/>
                </a:moveTo>
                <a:cubicBezTo>
                  <a:pt x="533468" y="368109"/>
                  <a:pt x="533080" y="368440"/>
                  <a:pt x="532304" y="369104"/>
                </a:cubicBezTo>
                <a:lnTo>
                  <a:pt x="527235" y="370961"/>
                </a:lnTo>
                <a:lnTo>
                  <a:pt x="533856" y="373083"/>
                </a:lnTo>
                <a:cubicBezTo>
                  <a:pt x="533856" y="370430"/>
                  <a:pt x="533856" y="369104"/>
                  <a:pt x="533662" y="368606"/>
                </a:cubicBezTo>
                <a:close/>
                <a:moveTo>
                  <a:pt x="693120" y="368606"/>
                </a:moveTo>
                <a:cubicBezTo>
                  <a:pt x="694478" y="369104"/>
                  <a:pt x="695254" y="370430"/>
                  <a:pt x="695254" y="373083"/>
                </a:cubicBezTo>
                <a:cubicBezTo>
                  <a:pt x="695254" y="373083"/>
                  <a:pt x="670424" y="373083"/>
                  <a:pt x="670424" y="373083"/>
                </a:cubicBezTo>
                <a:cubicBezTo>
                  <a:pt x="633178" y="383695"/>
                  <a:pt x="595932" y="373083"/>
                  <a:pt x="633178" y="373083"/>
                </a:cubicBezTo>
                <a:cubicBezTo>
                  <a:pt x="645593" y="373083"/>
                  <a:pt x="658009" y="362471"/>
                  <a:pt x="670424" y="373083"/>
                </a:cubicBezTo>
                <a:cubicBezTo>
                  <a:pt x="679735" y="373083"/>
                  <a:pt x="689046" y="367114"/>
                  <a:pt x="693120" y="368606"/>
                </a:cubicBezTo>
                <a:close/>
                <a:moveTo>
                  <a:pt x="1713306" y="362471"/>
                </a:moveTo>
                <a:cubicBezTo>
                  <a:pt x="1663644" y="373083"/>
                  <a:pt x="1576738" y="362471"/>
                  <a:pt x="1527077" y="373083"/>
                </a:cubicBezTo>
                <a:cubicBezTo>
                  <a:pt x="1514662" y="373083"/>
                  <a:pt x="1489831" y="383695"/>
                  <a:pt x="1477416" y="373083"/>
                </a:cubicBezTo>
                <a:cubicBezTo>
                  <a:pt x="1564322" y="362471"/>
                  <a:pt x="1638814" y="362471"/>
                  <a:pt x="1713306" y="362471"/>
                </a:cubicBezTo>
                <a:close/>
                <a:moveTo>
                  <a:pt x="1379063" y="357994"/>
                </a:moveTo>
                <a:cubicBezTo>
                  <a:pt x="1385853" y="358491"/>
                  <a:pt x="1393612" y="359818"/>
                  <a:pt x="1402924" y="362471"/>
                </a:cubicBezTo>
                <a:cubicBezTo>
                  <a:pt x="1378094" y="373083"/>
                  <a:pt x="1353263" y="373083"/>
                  <a:pt x="1328433" y="362471"/>
                </a:cubicBezTo>
                <a:cubicBezTo>
                  <a:pt x="1347056" y="362471"/>
                  <a:pt x="1358695" y="356502"/>
                  <a:pt x="1379063" y="357994"/>
                </a:cubicBezTo>
                <a:close/>
                <a:moveTo>
                  <a:pt x="1417279" y="357994"/>
                </a:moveTo>
                <a:cubicBezTo>
                  <a:pt x="1420771" y="356502"/>
                  <a:pt x="1427755" y="362471"/>
                  <a:pt x="1427755" y="362471"/>
                </a:cubicBezTo>
                <a:cubicBezTo>
                  <a:pt x="1427755" y="373083"/>
                  <a:pt x="1415339" y="362471"/>
                  <a:pt x="1415339" y="362471"/>
                </a:cubicBezTo>
                <a:cubicBezTo>
                  <a:pt x="1415339" y="359818"/>
                  <a:pt x="1416115" y="358491"/>
                  <a:pt x="1417279" y="357994"/>
                </a:cubicBezTo>
                <a:close/>
                <a:moveTo>
                  <a:pt x="813199" y="354512"/>
                </a:moveTo>
                <a:cubicBezTo>
                  <a:pt x="800784" y="354512"/>
                  <a:pt x="788368" y="357165"/>
                  <a:pt x="782161" y="362471"/>
                </a:cubicBezTo>
                <a:cubicBezTo>
                  <a:pt x="782161" y="362471"/>
                  <a:pt x="782161" y="373083"/>
                  <a:pt x="794576" y="373083"/>
                </a:cubicBezTo>
                <a:cubicBezTo>
                  <a:pt x="794576" y="351859"/>
                  <a:pt x="831822" y="373083"/>
                  <a:pt x="844238" y="362471"/>
                </a:cubicBezTo>
                <a:cubicBezTo>
                  <a:pt x="838030" y="357165"/>
                  <a:pt x="825614" y="354512"/>
                  <a:pt x="813199" y="354512"/>
                </a:cubicBezTo>
                <a:close/>
                <a:moveTo>
                  <a:pt x="1024010" y="351859"/>
                </a:moveTo>
                <a:lnTo>
                  <a:pt x="1018051" y="351859"/>
                </a:lnTo>
                <a:cubicBezTo>
                  <a:pt x="1021155" y="354512"/>
                  <a:pt x="1022707" y="355175"/>
                  <a:pt x="1023483" y="354678"/>
                </a:cubicBezTo>
                <a:close/>
                <a:moveTo>
                  <a:pt x="1073025" y="350112"/>
                </a:moveTo>
                <a:lnTo>
                  <a:pt x="1067712" y="351859"/>
                </a:lnTo>
                <a:lnTo>
                  <a:pt x="1074071" y="351859"/>
                </a:lnTo>
                <a:close/>
                <a:moveTo>
                  <a:pt x="1030466" y="341247"/>
                </a:moveTo>
                <a:cubicBezTo>
                  <a:pt x="1024258" y="341247"/>
                  <a:pt x="1024258" y="346553"/>
                  <a:pt x="1024258" y="350532"/>
                </a:cubicBezTo>
                <a:lnTo>
                  <a:pt x="1024010" y="351859"/>
                </a:lnTo>
                <a:lnTo>
                  <a:pt x="1030466" y="351859"/>
                </a:lnTo>
                <a:cubicBezTo>
                  <a:pt x="1030466" y="351859"/>
                  <a:pt x="1042882" y="351859"/>
                  <a:pt x="1030466" y="341247"/>
                </a:cubicBezTo>
                <a:close/>
                <a:moveTo>
                  <a:pt x="622365" y="338851"/>
                </a:moveTo>
                <a:lnTo>
                  <a:pt x="617544" y="339675"/>
                </a:lnTo>
                <a:lnTo>
                  <a:pt x="620763" y="341247"/>
                </a:lnTo>
                <a:close/>
                <a:moveTo>
                  <a:pt x="442488" y="336770"/>
                </a:moveTo>
                <a:cubicBezTo>
                  <a:pt x="435310" y="337267"/>
                  <a:pt x="428327" y="338594"/>
                  <a:pt x="422119" y="341247"/>
                </a:cubicBezTo>
                <a:lnTo>
                  <a:pt x="452612" y="337004"/>
                </a:lnTo>
                <a:close/>
                <a:moveTo>
                  <a:pt x="593645" y="328122"/>
                </a:moveTo>
                <a:lnTo>
                  <a:pt x="533856" y="330635"/>
                </a:lnTo>
                <a:cubicBezTo>
                  <a:pt x="546271" y="330635"/>
                  <a:pt x="546271" y="330635"/>
                  <a:pt x="546271" y="330635"/>
                </a:cubicBezTo>
                <a:cubicBezTo>
                  <a:pt x="533856" y="330635"/>
                  <a:pt x="512129" y="330635"/>
                  <a:pt x="488851" y="331961"/>
                </a:cubicBezTo>
                <a:lnTo>
                  <a:pt x="452612" y="337004"/>
                </a:lnTo>
                <a:lnTo>
                  <a:pt x="464020" y="337267"/>
                </a:lnTo>
                <a:cubicBezTo>
                  <a:pt x="477987" y="338594"/>
                  <a:pt x="490403" y="341247"/>
                  <a:pt x="496610" y="341247"/>
                </a:cubicBezTo>
                <a:lnTo>
                  <a:pt x="608348" y="341247"/>
                </a:lnTo>
                <a:lnTo>
                  <a:pt x="617544" y="339675"/>
                </a:lnTo>
                <a:lnTo>
                  <a:pt x="611258" y="336604"/>
                </a:lnTo>
                <a:cubicBezTo>
                  <a:pt x="601364" y="334614"/>
                  <a:pt x="589725" y="338594"/>
                  <a:pt x="571102" y="330635"/>
                </a:cubicBezTo>
                <a:close/>
                <a:moveTo>
                  <a:pt x="621733" y="326158"/>
                </a:moveTo>
                <a:cubicBezTo>
                  <a:pt x="617271" y="325660"/>
                  <a:pt x="612227" y="325992"/>
                  <a:pt x="606796" y="326655"/>
                </a:cubicBezTo>
                <a:lnTo>
                  <a:pt x="593645" y="328122"/>
                </a:lnTo>
                <a:lnTo>
                  <a:pt x="623540" y="326865"/>
                </a:lnTo>
                <a:close/>
                <a:moveTo>
                  <a:pt x="1356755" y="326158"/>
                </a:moveTo>
                <a:cubicBezTo>
                  <a:pt x="1378870" y="324665"/>
                  <a:pt x="1446377" y="330635"/>
                  <a:pt x="1465000" y="330635"/>
                </a:cubicBezTo>
                <a:cubicBezTo>
                  <a:pt x="1452585" y="341247"/>
                  <a:pt x="1390509" y="330635"/>
                  <a:pt x="1390509" y="341247"/>
                </a:cubicBezTo>
                <a:cubicBezTo>
                  <a:pt x="1340848" y="351859"/>
                  <a:pt x="1266356" y="330635"/>
                  <a:pt x="1229110" y="351859"/>
                </a:cubicBezTo>
                <a:cubicBezTo>
                  <a:pt x="1229110" y="351859"/>
                  <a:pt x="1204280" y="341247"/>
                  <a:pt x="1204280" y="351859"/>
                </a:cubicBezTo>
                <a:cubicBezTo>
                  <a:pt x="1191865" y="351859"/>
                  <a:pt x="1191865" y="341247"/>
                  <a:pt x="1191865" y="351859"/>
                </a:cubicBezTo>
                <a:cubicBezTo>
                  <a:pt x="1179450" y="351859"/>
                  <a:pt x="1179450" y="351859"/>
                  <a:pt x="1179450" y="362471"/>
                </a:cubicBezTo>
                <a:cubicBezTo>
                  <a:pt x="1179450" y="351859"/>
                  <a:pt x="1167034" y="351859"/>
                  <a:pt x="1167034" y="351859"/>
                </a:cubicBezTo>
                <a:cubicBezTo>
                  <a:pt x="1167034" y="351859"/>
                  <a:pt x="1154619" y="351859"/>
                  <a:pt x="1142204" y="351859"/>
                </a:cubicBezTo>
                <a:cubicBezTo>
                  <a:pt x="1154619" y="351859"/>
                  <a:pt x="1142204" y="362471"/>
                  <a:pt x="1154619" y="362471"/>
                </a:cubicBezTo>
                <a:cubicBezTo>
                  <a:pt x="1154619" y="362471"/>
                  <a:pt x="1142204" y="362471"/>
                  <a:pt x="1142204" y="373083"/>
                </a:cubicBezTo>
                <a:cubicBezTo>
                  <a:pt x="1142204" y="362471"/>
                  <a:pt x="1142204" y="351859"/>
                  <a:pt x="1142204" y="351859"/>
                </a:cubicBezTo>
                <a:cubicBezTo>
                  <a:pt x="1142204" y="351859"/>
                  <a:pt x="1129788" y="351859"/>
                  <a:pt x="1129788" y="351859"/>
                </a:cubicBezTo>
                <a:cubicBezTo>
                  <a:pt x="1117373" y="351859"/>
                  <a:pt x="1104958" y="351859"/>
                  <a:pt x="1092543" y="351859"/>
                </a:cubicBezTo>
                <a:lnTo>
                  <a:pt x="1074071" y="351859"/>
                </a:lnTo>
                <a:lnTo>
                  <a:pt x="1075860" y="354844"/>
                </a:lnTo>
                <a:cubicBezTo>
                  <a:pt x="1074696" y="359818"/>
                  <a:pt x="1049089" y="343900"/>
                  <a:pt x="1030466" y="351859"/>
                </a:cubicBezTo>
                <a:cubicBezTo>
                  <a:pt x="1018051" y="362471"/>
                  <a:pt x="1018051" y="362471"/>
                  <a:pt x="1018051" y="362471"/>
                </a:cubicBezTo>
                <a:cubicBezTo>
                  <a:pt x="968390" y="341247"/>
                  <a:pt x="918729" y="351859"/>
                  <a:pt x="856653" y="351859"/>
                </a:cubicBezTo>
                <a:cubicBezTo>
                  <a:pt x="869068" y="362471"/>
                  <a:pt x="881483" y="362471"/>
                  <a:pt x="906314" y="362471"/>
                </a:cubicBezTo>
                <a:cubicBezTo>
                  <a:pt x="906314" y="373083"/>
                  <a:pt x="881483" y="362471"/>
                  <a:pt x="893899" y="373083"/>
                </a:cubicBezTo>
                <a:cubicBezTo>
                  <a:pt x="881483" y="373083"/>
                  <a:pt x="881483" y="383695"/>
                  <a:pt x="881483" y="373083"/>
                </a:cubicBezTo>
                <a:cubicBezTo>
                  <a:pt x="869068" y="383695"/>
                  <a:pt x="844238" y="383695"/>
                  <a:pt x="844238" y="383695"/>
                </a:cubicBezTo>
                <a:cubicBezTo>
                  <a:pt x="856653" y="373083"/>
                  <a:pt x="856653" y="373083"/>
                  <a:pt x="881483" y="373083"/>
                </a:cubicBezTo>
                <a:cubicBezTo>
                  <a:pt x="844238" y="373083"/>
                  <a:pt x="819407" y="362471"/>
                  <a:pt x="794576" y="373083"/>
                </a:cubicBezTo>
                <a:cubicBezTo>
                  <a:pt x="782161" y="373083"/>
                  <a:pt x="744916" y="373083"/>
                  <a:pt x="720085" y="373083"/>
                </a:cubicBezTo>
                <a:cubicBezTo>
                  <a:pt x="707670" y="362471"/>
                  <a:pt x="769746" y="373083"/>
                  <a:pt x="782161" y="362471"/>
                </a:cubicBezTo>
                <a:cubicBezTo>
                  <a:pt x="782161" y="362471"/>
                  <a:pt x="782161" y="362471"/>
                  <a:pt x="782161" y="351859"/>
                </a:cubicBezTo>
                <a:cubicBezTo>
                  <a:pt x="918729" y="341247"/>
                  <a:pt x="1018051" y="330635"/>
                  <a:pt x="1154619" y="330635"/>
                </a:cubicBezTo>
                <a:cubicBezTo>
                  <a:pt x="1129788" y="341247"/>
                  <a:pt x="1092543" y="341247"/>
                  <a:pt x="1067712" y="341247"/>
                </a:cubicBezTo>
                <a:lnTo>
                  <a:pt x="1073025" y="350112"/>
                </a:lnTo>
                <a:lnTo>
                  <a:pt x="1095452" y="342739"/>
                </a:lnTo>
                <a:cubicBezTo>
                  <a:pt x="1122805" y="339257"/>
                  <a:pt x="1148412" y="349206"/>
                  <a:pt x="1167034" y="341247"/>
                </a:cubicBezTo>
                <a:cubicBezTo>
                  <a:pt x="1167034" y="341247"/>
                  <a:pt x="1154619" y="341247"/>
                  <a:pt x="1154619" y="341247"/>
                </a:cubicBezTo>
                <a:cubicBezTo>
                  <a:pt x="1167034" y="341247"/>
                  <a:pt x="1179450" y="341247"/>
                  <a:pt x="1179450" y="330635"/>
                </a:cubicBezTo>
                <a:cubicBezTo>
                  <a:pt x="1216695" y="341247"/>
                  <a:pt x="1266356" y="330635"/>
                  <a:pt x="1303602" y="330635"/>
                </a:cubicBezTo>
                <a:cubicBezTo>
                  <a:pt x="1316017" y="330635"/>
                  <a:pt x="1328433" y="341247"/>
                  <a:pt x="1353263" y="330635"/>
                </a:cubicBezTo>
                <a:cubicBezTo>
                  <a:pt x="1347056" y="327982"/>
                  <a:pt x="1349383" y="326655"/>
                  <a:pt x="1356755" y="326158"/>
                </a:cubicBezTo>
                <a:close/>
                <a:moveTo>
                  <a:pt x="1104958" y="309411"/>
                </a:moveTo>
                <a:cubicBezTo>
                  <a:pt x="1117373" y="309411"/>
                  <a:pt x="1117373" y="320023"/>
                  <a:pt x="1129788" y="320023"/>
                </a:cubicBezTo>
                <a:cubicBezTo>
                  <a:pt x="1142204" y="309411"/>
                  <a:pt x="1167034" y="309411"/>
                  <a:pt x="1179450" y="320023"/>
                </a:cubicBezTo>
                <a:cubicBezTo>
                  <a:pt x="1167034" y="320023"/>
                  <a:pt x="1154619" y="320023"/>
                  <a:pt x="1129788" y="320023"/>
                </a:cubicBezTo>
                <a:cubicBezTo>
                  <a:pt x="1129788" y="320023"/>
                  <a:pt x="1104958" y="320023"/>
                  <a:pt x="1104958" y="309411"/>
                </a:cubicBezTo>
                <a:cubicBezTo>
                  <a:pt x="1080128" y="330635"/>
                  <a:pt x="1042882" y="330635"/>
                  <a:pt x="1018051" y="330635"/>
                </a:cubicBezTo>
                <a:cubicBezTo>
                  <a:pt x="931144" y="330635"/>
                  <a:pt x="856653" y="330635"/>
                  <a:pt x="757331" y="341247"/>
                </a:cubicBezTo>
                <a:cubicBezTo>
                  <a:pt x="744916" y="341247"/>
                  <a:pt x="720085" y="341247"/>
                  <a:pt x="707670" y="341247"/>
                </a:cubicBezTo>
                <a:cubicBezTo>
                  <a:pt x="720085" y="330635"/>
                  <a:pt x="744916" y="330635"/>
                  <a:pt x="757331" y="341247"/>
                </a:cubicBezTo>
                <a:cubicBezTo>
                  <a:pt x="757331" y="330635"/>
                  <a:pt x="782161" y="330635"/>
                  <a:pt x="794576" y="330635"/>
                </a:cubicBezTo>
                <a:cubicBezTo>
                  <a:pt x="782161" y="341247"/>
                  <a:pt x="806992" y="330635"/>
                  <a:pt x="806992" y="330635"/>
                </a:cubicBezTo>
                <a:cubicBezTo>
                  <a:pt x="906314" y="320023"/>
                  <a:pt x="1018051" y="320023"/>
                  <a:pt x="1104958" y="309411"/>
                </a:cubicBezTo>
                <a:close/>
                <a:moveTo>
                  <a:pt x="1539492" y="277575"/>
                </a:moveTo>
                <a:cubicBezTo>
                  <a:pt x="1533285" y="277575"/>
                  <a:pt x="1527077" y="277575"/>
                  <a:pt x="1520869" y="278901"/>
                </a:cubicBezTo>
                <a:lnTo>
                  <a:pt x="1520269" y="279200"/>
                </a:lnTo>
                <a:close/>
                <a:moveTo>
                  <a:pt x="416603" y="264204"/>
                </a:moveTo>
                <a:lnTo>
                  <a:pt x="390972" y="265805"/>
                </a:lnTo>
                <a:lnTo>
                  <a:pt x="397288" y="266962"/>
                </a:lnTo>
                <a:close/>
                <a:moveTo>
                  <a:pt x="369354" y="262485"/>
                </a:moveTo>
                <a:cubicBezTo>
                  <a:pt x="368578" y="262983"/>
                  <a:pt x="369354" y="264309"/>
                  <a:pt x="372458" y="266962"/>
                </a:cubicBezTo>
                <a:lnTo>
                  <a:pt x="390972" y="265805"/>
                </a:lnTo>
                <a:lnTo>
                  <a:pt x="375561" y="262983"/>
                </a:lnTo>
                <a:cubicBezTo>
                  <a:pt x="372458" y="262320"/>
                  <a:pt x="370130" y="261988"/>
                  <a:pt x="369354" y="262485"/>
                </a:cubicBezTo>
                <a:close/>
                <a:moveTo>
                  <a:pt x="1578678" y="251873"/>
                </a:moveTo>
                <a:cubicBezTo>
                  <a:pt x="1577514" y="252371"/>
                  <a:pt x="1576738" y="253697"/>
                  <a:pt x="1576738" y="256350"/>
                </a:cubicBezTo>
                <a:lnTo>
                  <a:pt x="1589153" y="256350"/>
                </a:lnTo>
                <a:cubicBezTo>
                  <a:pt x="1589153" y="256350"/>
                  <a:pt x="1582170" y="250381"/>
                  <a:pt x="1578678" y="251873"/>
                </a:cubicBezTo>
                <a:close/>
                <a:moveTo>
                  <a:pt x="1539492" y="245738"/>
                </a:moveTo>
                <a:cubicBezTo>
                  <a:pt x="1527077" y="256350"/>
                  <a:pt x="1539492" y="256350"/>
                  <a:pt x="1539492" y="256350"/>
                </a:cubicBezTo>
                <a:cubicBezTo>
                  <a:pt x="1551907" y="245738"/>
                  <a:pt x="1564322" y="266962"/>
                  <a:pt x="1564322" y="256350"/>
                </a:cubicBezTo>
                <a:cubicBezTo>
                  <a:pt x="1564322" y="245738"/>
                  <a:pt x="1539492" y="256350"/>
                  <a:pt x="1539492" y="245738"/>
                </a:cubicBezTo>
                <a:close/>
                <a:moveTo>
                  <a:pt x="720085" y="235126"/>
                </a:moveTo>
                <a:cubicBezTo>
                  <a:pt x="636282" y="251044"/>
                  <a:pt x="552479" y="249055"/>
                  <a:pt x="473914" y="256019"/>
                </a:cubicBezTo>
                <a:lnTo>
                  <a:pt x="416603" y="264204"/>
                </a:lnTo>
                <a:lnTo>
                  <a:pt x="446756" y="262320"/>
                </a:lnTo>
                <a:cubicBezTo>
                  <a:pt x="520665" y="260330"/>
                  <a:pt x="592829" y="264309"/>
                  <a:pt x="658009" y="256350"/>
                </a:cubicBezTo>
                <a:cubicBezTo>
                  <a:pt x="658009" y="256350"/>
                  <a:pt x="682839" y="245738"/>
                  <a:pt x="695254" y="245738"/>
                </a:cubicBezTo>
                <a:lnTo>
                  <a:pt x="732500" y="245738"/>
                </a:lnTo>
                <a:cubicBezTo>
                  <a:pt x="732500" y="235126"/>
                  <a:pt x="720085" y="245738"/>
                  <a:pt x="720085" y="235126"/>
                </a:cubicBezTo>
                <a:close/>
                <a:moveTo>
                  <a:pt x="757331" y="235126"/>
                </a:moveTo>
                <a:cubicBezTo>
                  <a:pt x="757331" y="245738"/>
                  <a:pt x="744916" y="245738"/>
                  <a:pt x="732500" y="245738"/>
                </a:cubicBezTo>
                <a:lnTo>
                  <a:pt x="769746" y="245738"/>
                </a:lnTo>
                <a:cubicBezTo>
                  <a:pt x="769746" y="235126"/>
                  <a:pt x="757331" y="245738"/>
                  <a:pt x="757331" y="235126"/>
                </a:cubicBezTo>
                <a:close/>
                <a:moveTo>
                  <a:pt x="1899534" y="150230"/>
                </a:moveTo>
                <a:cubicBezTo>
                  <a:pt x="1893327" y="155536"/>
                  <a:pt x="1874704" y="158189"/>
                  <a:pt x="1856081" y="158189"/>
                </a:cubicBezTo>
                <a:lnTo>
                  <a:pt x="1818209" y="151252"/>
                </a:lnTo>
                <a:lnTo>
                  <a:pt x="1811752" y="151333"/>
                </a:lnTo>
                <a:lnTo>
                  <a:pt x="1808942" y="154873"/>
                </a:lnTo>
                <a:cubicBezTo>
                  <a:pt x="1802540" y="156862"/>
                  <a:pt x="1790901" y="152883"/>
                  <a:pt x="1800212" y="160842"/>
                </a:cubicBezTo>
                <a:cubicBezTo>
                  <a:pt x="1725721" y="150230"/>
                  <a:pt x="1638814" y="182066"/>
                  <a:pt x="1589153" y="160842"/>
                </a:cubicBezTo>
                <a:cubicBezTo>
                  <a:pt x="1576738" y="150230"/>
                  <a:pt x="1601568" y="160842"/>
                  <a:pt x="1601568" y="150230"/>
                </a:cubicBezTo>
                <a:cubicBezTo>
                  <a:pt x="1601568" y="150230"/>
                  <a:pt x="1601568" y="160842"/>
                  <a:pt x="1601568" y="160842"/>
                </a:cubicBezTo>
                <a:cubicBezTo>
                  <a:pt x="1613984" y="160842"/>
                  <a:pt x="1601568" y="160842"/>
                  <a:pt x="1613984" y="150230"/>
                </a:cubicBezTo>
                <a:cubicBezTo>
                  <a:pt x="1626399" y="160842"/>
                  <a:pt x="1663644" y="150230"/>
                  <a:pt x="1676060" y="150230"/>
                </a:cubicBezTo>
                <a:cubicBezTo>
                  <a:pt x="1676060" y="150230"/>
                  <a:pt x="1688475" y="150230"/>
                  <a:pt x="1688475" y="160842"/>
                </a:cubicBezTo>
                <a:cubicBezTo>
                  <a:pt x="1719513" y="155536"/>
                  <a:pt x="1756759" y="152883"/>
                  <a:pt x="1794004" y="151556"/>
                </a:cubicBezTo>
                <a:lnTo>
                  <a:pt x="1811752" y="151333"/>
                </a:lnTo>
                <a:lnTo>
                  <a:pt x="1812628" y="150230"/>
                </a:lnTo>
                <a:lnTo>
                  <a:pt x="1818209" y="151252"/>
                </a:lnTo>
                <a:close/>
                <a:moveTo>
                  <a:pt x="4208773" y="97170"/>
                </a:moveTo>
                <a:cubicBezTo>
                  <a:pt x="4221188" y="97170"/>
                  <a:pt x="4221188" y="97170"/>
                  <a:pt x="4221188" y="107782"/>
                </a:cubicBezTo>
                <a:cubicBezTo>
                  <a:pt x="4208773" y="107782"/>
                  <a:pt x="4208773" y="97170"/>
                  <a:pt x="4208773" y="97170"/>
                </a:cubicBezTo>
                <a:close/>
                <a:moveTo>
                  <a:pt x="4233603" y="97170"/>
                </a:moveTo>
                <a:cubicBezTo>
                  <a:pt x="4246018" y="97170"/>
                  <a:pt x="4246018" y="107782"/>
                  <a:pt x="4258434" y="107782"/>
                </a:cubicBezTo>
                <a:cubicBezTo>
                  <a:pt x="4246018" y="118394"/>
                  <a:pt x="4233603" y="107782"/>
                  <a:pt x="4233603" y="97170"/>
                </a:cubicBezTo>
                <a:close/>
                <a:moveTo>
                  <a:pt x="4159112" y="86558"/>
                </a:moveTo>
                <a:cubicBezTo>
                  <a:pt x="4159112" y="97170"/>
                  <a:pt x="4171527" y="97170"/>
                  <a:pt x="4159112" y="107782"/>
                </a:cubicBezTo>
                <a:cubicBezTo>
                  <a:pt x="4159112" y="107782"/>
                  <a:pt x="4146696" y="107782"/>
                  <a:pt x="4134281" y="107782"/>
                </a:cubicBezTo>
                <a:cubicBezTo>
                  <a:pt x="4134281" y="97170"/>
                  <a:pt x="4134281" y="97170"/>
                  <a:pt x="4134281" y="97170"/>
                </a:cubicBezTo>
                <a:cubicBezTo>
                  <a:pt x="4134281" y="86558"/>
                  <a:pt x="4146696" y="86558"/>
                  <a:pt x="4159112" y="86558"/>
                </a:cubicBezTo>
                <a:close/>
                <a:moveTo>
                  <a:pt x="4171527" y="86558"/>
                </a:moveTo>
                <a:cubicBezTo>
                  <a:pt x="4183942" y="97170"/>
                  <a:pt x="4183942" y="107782"/>
                  <a:pt x="4183942" y="107782"/>
                </a:cubicBezTo>
                <a:cubicBezTo>
                  <a:pt x="4171527" y="118394"/>
                  <a:pt x="4171527" y="107782"/>
                  <a:pt x="4171527" y="107782"/>
                </a:cubicBezTo>
                <a:cubicBezTo>
                  <a:pt x="4159112" y="97170"/>
                  <a:pt x="4171527" y="97170"/>
                  <a:pt x="4171527" y="86558"/>
                </a:cubicBezTo>
                <a:close/>
                <a:moveTo>
                  <a:pt x="4047374" y="75946"/>
                </a:moveTo>
                <a:cubicBezTo>
                  <a:pt x="4059789" y="75946"/>
                  <a:pt x="4084620" y="97170"/>
                  <a:pt x="4047374" y="97170"/>
                </a:cubicBezTo>
                <a:cubicBezTo>
                  <a:pt x="4059789" y="86558"/>
                  <a:pt x="4047374" y="86558"/>
                  <a:pt x="4034959" y="86558"/>
                </a:cubicBezTo>
                <a:cubicBezTo>
                  <a:pt x="4034959" y="75946"/>
                  <a:pt x="4047374" y="86558"/>
                  <a:pt x="4047374" y="75946"/>
                </a:cubicBezTo>
                <a:close/>
                <a:moveTo>
                  <a:pt x="4314302" y="57374"/>
                </a:moveTo>
                <a:cubicBezTo>
                  <a:pt x="4317406" y="57374"/>
                  <a:pt x="4320510" y="60027"/>
                  <a:pt x="4320510" y="65333"/>
                </a:cubicBezTo>
                <a:cubicBezTo>
                  <a:pt x="4320510" y="65333"/>
                  <a:pt x="4308095" y="65333"/>
                  <a:pt x="4308095" y="65333"/>
                </a:cubicBezTo>
                <a:cubicBezTo>
                  <a:pt x="4308095" y="60027"/>
                  <a:pt x="4311199" y="57374"/>
                  <a:pt x="4314302" y="57374"/>
                </a:cubicBezTo>
                <a:close/>
                <a:moveTo>
                  <a:pt x="4145144" y="46762"/>
                </a:moveTo>
                <a:cubicBezTo>
                  <a:pt x="4149800" y="46762"/>
                  <a:pt x="4152904" y="49415"/>
                  <a:pt x="4146696" y="54721"/>
                </a:cubicBezTo>
                <a:cubicBezTo>
                  <a:pt x="4146696" y="54721"/>
                  <a:pt x="4146696" y="54721"/>
                  <a:pt x="4134281" y="54721"/>
                </a:cubicBezTo>
                <a:cubicBezTo>
                  <a:pt x="4134281" y="49415"/>
                  <a:pt x="4140489" y="46762"/>
                  <a:pt x="4145144" y="46762"/>
                </a:cubicBezTo>
                <a:close/>
                <a:moveTo>
                  <a:pt x="4084620" y="44109"/>
                </a:moveTo>
                <a:cubicBezTo>
                  <a:pt x="4084620" y="54721"/>
                  <a:pt x="4059789" y="54721"/>
                  <a:pt x="4059789" y="54721"/>
                </a:cubicBezTo>
                <a:cubicBezTo>
                  <a:pt x="4059789" y="44109"/>
                  <a:pt x="4084620" y="44109"/>
                  <a:pt x="4084620" y="44109"/>
                </a:cubicBezTo>
                <a:close/>
                <a:moveTo>
                  <a:pt x="3980254" y="39632"/>
                </a:moveTo>
                <a:cubicBezTo>
                  <a:pt x="3986074" y="38140"/>
                  <a:pt x="3988402" y="44109"/>
                  <a:pt x="3997713" y="44109"/>
                </a:cubicBezTo>
                <a:cubicBezTo>
                  <a:pt x="3997713" y="54721"/>
                  <a:pt x="3972883" y="44109"/>
                  <a:pt x="3972883" y="44109"/>
                </a:cubicBezTo>
                <a:cubicBezTo>
                  <a:pt x="3975987" y="41456"/>
                  <a:pt x="3978314" y="40130"/>
                  <a:pt x="3980254" y="39632"/>
                </a:cubicBezTo>
                <a:close/>
                <a:moveTo>
                  <a:pt x="3116230" y="33497"/>
                </a:moveTo>
                <a:lnTo>
                  <a:pt x="3103814" y="33497"/>
                </a:lnTo>
                <a:cubicBezTo>
                  <a:pt x="3103814" y="33497"/>
                  <a:pt x="3116230" y="44109"/>
                  <a:pt x="3116230" y="33497"/>
                </a:cubicBezTo>
                <a:close/>
                <a:moveTo>
                  <a:pt x="3861145" y="33497"/>
                </a:moveTo>
                <a:cubicBezTo>
                  <a:pt x="3861145" y="33497"/>
                  <a:pt x="3861145" y="44109"/>
                  <a:pt x="3861145" y="44109"/>
                </a:cubicBezTo>
                <a:cubicBezTo>
                  <a:pt x="3848730" y="44109"/>
                  <a:pt x="3848730" y="44109"/>
                  <a:pt x="3848730" y="33497"/>
                </a:cubicBezTo>
                <a:cubicBezTo>
                  <a:pt x="3848730" y="33497"/>
                  <a:pt x="3861145" y="33497"/>
                  <a:pt x="3861145" y="33497"/>
                </a:cubicBezTo>
                <a:close/>
                <a:moveTo>
                  <a:pt x="3215552" y="22885"/>
                </a:moveTo>
                <a:cubicBezTo>
                  <a:pt x="3215552" y="22885"/>
                  <a:pt x="3227967" y="33497"/>
                  <a:pt x="3227967" y="33497"/>
                </a:cubicBezTo>
                <a:cubicBezTo>
                  <a:pt x="3227967" y="44109"/>
                  <a:pt x="3215552" y="44109"/>
                  <a:pt x="3215552" y="44109"/>
                </a:cubicBezTo>
                <a:cubicBezTo>
                  <a:pt x="3227967" y="33497"/>
                  <a:pt x="3215552" y="33497"/>
                  <a:pt x="3215552" y="22885"/>
                </a:cubicBezTo>
                <a:close/>
                <a:moveTo>
                  <a:pt x="3935637" y="22885"/>
                </a:moveTo>
                <a:cubicBezTo>
                  <a:pt x="3948052" y="22885"/>
                  <a:pt x="3960467" y="22885"/>
                  <a:pt x="3948052" y="33497"/>
                </a:cubicBezTo>
                <a:cubicBezTo>
                  <a:pt x="3948052" y="22885"/>
                  <a:pt x="3935637" y="33497"/>
                  <a:pt x="3935637" y="22885"/>
                </a:cubicBezTo>
                <a:close/>
                <a:moveTo>
                  <a:pt x="3985298" y="22885"/>
                </a:moveTo>
                <a:cubicBezTo>
                  <a:pt x="3997713" y="22885"/>
                  <a:pt x="4010128" y="22885"/>
                  <a:pt x="4010128" y="33497"/>
                </a:cubicBezTo>
                <a:cubicBezTo>
                  <a:pt x="4010128" y="22885"/>
                  <a:pt x="3985298" y="33497"/>
                  <a:pt x="3985298" y="22885"/>
                </a:cubicBezTo>
                <a:close/>
                <a:moveTo>
                  <a:pt x="4039033" y="19901"/>
                </a:moveTo>
                <a:cubicBezTo>
                  <a:pt x="4053582" y="20895"/>
                  <a:pt x="4062893" y="30844"/>
                  <a:pt x="4072205" y="22885"/>
                </a:cubicBezTo>
                <a:cubicBezTo>
                  <a:pt x="4072205" y="33497"/>
                  <a:pt x="4059789" y="22885"/>
                  <a:pt x="4059789" y="33497"/>
                </a:cubicBezTo>
                <a:cubicBezTo>
                  <a:pt x="4047374" y="33497"/>
                  <a:pt x="4034959" y="22885"/>
                  <a:pt x="4022544" y="22885"/>
                </a:cubicBezTo>
                <a:cubicBezTo>
                  <a:pt x="4028751" y="20232"/>
                  <a:pt x="4034183" y="19569"/>
                  <a:pt x="4039033" y="19901"/>
                </a:cubicBezTo>
                <a:close/>
                <a:moveTo>
                  <a:pt x="3921088" y="18408"/>
                </a:moveTo>
                <a:cubicBezTo>
                  <a:pt x="3922446" y="18906"/>
                  <a:pt x="3923222" y="20232"/>
                  <a:pt x="3923222" y="22885"/>
                </a:cubicBezTo>
                <a:cubicBezTo>
                  <a:pt x="3910806" y="22885"/>
                  <a:pt x="3898391" y="33497"/>
                  <a:pt x="3898391" y="22885"/>
                </a:cubicBezTo>
                <a:cubicBezTo>
                  <a:pt x="3907702" y="22885"/>
                  <a:pt x="3917014" y="16916"/>
                  <a:pt x="3921088" y="18408"/>
                </a:cubicBezTo>
                <a:close/>
                <a:moveTo>
                  <a:pt x="3157392" y="0"/>
                </a:moveTo>
                <a:lnTo>
                  <a:pt x="3144461" y="0"/>
                </a:lnTo>
                <a:lnTo>
                  <a:pt x="3141060" y="1661"/>
                </a:lnTo>
                <a:lnTo>
                  <a:pt x="3135091" y="0"/>
                </a:lnTo>
                <a:lnTo>
                  <a:pt x="3084594" y="0"/>
                </a:lnTo>
                <a:lnTo>
                  <a:pt x="3084804" y="335"/>
                </a:lnTo>
                <a:cubicBezTo>
                  <a:pt x="3095279" y="4314"/>
                  <a:pt x="3116230" y="-3645"/>
                  <a:pt x="3116230" y="12273"/>
                </a:cubicBezTo>
                <a:cubicBezTo>
                  <a:pt x="3091399" y="1661"/>
                  <a:pt x="3054154" y="12273"/>
                  <a:pt x="3029323" y="1661"/>
                </a:cubicBezTo>
                <a:cubicBezTo>
                  <a:pt x="3029323" y="12273"/>
                  <a:pt x="3029323" y="12273"/>
                  <a:pt x="3029323" y="22885"/>
                </a:cubicBezTo>
                <a:cubicBezTo>
                  <a:pt x="3066569" y="22885"/>
                  <a:pt x="3091399" y="12273"/>
                  <a:pt x="3128645" y="22885"/>
                </a:cubicBezTo>
                <a:cubicBezTo>
                  <a:pt x="3128645" y="33497"/>
                  <a:pt x="3128645" y="44109"/>
                  <a:pt x="3103814" y="44109"/>
                </a:cubicBezTo>
                <a:cubicBezTo>
                  <a:pt x="3103814" y="44109"/>
                  <a:pt x="3103814" y="44109"/>
                  <a:pt x="3103814" y="33497"/>
                </a:cubicBezTo>
                <a:lnTo>
                  <a:pt x="3054154" y="33497"/>
                </a:lnTo>
                <a:cubicBezTo>
                  <a:pt x="3029323" y="22885"/>
                  <a:pt x="2942416" y="44109"/>
                  <a:pt x="2905170" y="22885"/>
                </a:cubicBezTo>
                <a:cubicBezTo>
                  <a:pt x="2855509" y="33497"/>
                  <a:pt x="2781018" y="33497"/>
                  <a:pt x="2706526" y="33497"/>
                </a:cubicBezTo>
                <a:cubicBezTo>
                  <a:pt x="2706526" y="44109"/>
                  <a:pt x="2731357" y="33497"/>
                  <a:pt x="2731357" y="33497"/>
                </a:cubicBezTo>
                <a:cubicBezTo>
                  <a:pt x="2781018" y="44109"/>
                  <a:pt x="2830679" y="22885"/>
                  <a:pt x="2855509" y="54721"/>
                </a:cubicBezTo>
                <a:cubicBezTo>
                  <a:pt x="2892755" y="65333"/>
                  <a:pt x="2930001" y="44109"/>
                  <a:pt x="2942416" y="54721"/>
                </a:cubicBezTo>
                <a:cubicBezTo>
                  <a:pt x="2967247" y="44109"/>
                  <a:pt x="3041738" y="54721"/>
                  <a:pt x="3066569" y="44109"/>
                </a:cubicBezTo>
                <a:cubicBezTo>
                  <a:pt x="3078984" y="44109"/>
                  <a:pt x="3078984" y="44109"/>
                  <a:pt x="3078984" y="54721"/>
                </a:cubicBezTo>
                <a:cubicBezTo>
                  <a:pt x="3091399" y="33497"/>
                  <a:pt x="3116230" y="65333"/>
                  <a:pt x="3128645" y="44109"/>
                </a:cubicBezTo>
                <a:cubicBezTo>
                  <a:pt x="3153476" y="65333"/>
                  <a:pt x="3203136" y="44109"/>
                  <a:pt x="3215552" y="54721"/>
                </a:cubicBezTo>
                <a:cubicBezTo>
                  <a:pt x="3240382" y="65333"/>
                  <a:pt x="3215552" y="54721"/>
                  <a:pt x="3227967" y="54721"/>
                </a:cubicBezTo>
                <a:cubicBezTo>
                  <a:pt x="3240382" y="44109"/>
                  <a:pt x="3265213" y="54721"/>
                  <a:pt x="3277628" y="54721"/>
                </a:cubicBezTo>
                <a:cubicBezTo>
                  <a:pt x="3327289" y="54721"/>
                  <a:pt x="3376950" y="44109"/>
                  <a:pt x="3414196" y="65333"/>
                </a:cubicBezTo>
                <a:cubicBezTo>
                  <a:pt x="3389366" y="65333"/>
                  <a:pt x="3339704" y="65333"/>
                  <a:pt x="3314874" y="54721"/>
                </a:cubicBezTo>
                <a:cubicBezTo>
                  <a:pt x="3314874" y="65333"/>
                  <a:pt x="3314874" y="65333"/>
                  <a:pt x="3314874" y="75946"/>
                </a:cubicBezTo>
                <a:cubicBezTo>
                  <a:pt x="3364535" y="65333"/>
                  <a:pt x="3401781" y="75946"/>
                  <a:pt x="3451442" y="65333"/>
                </a:cubicBezTo>
                <a:cubicBezTo>
                  <a:pt x="3451442" y="65333"/>
                  <a:pt x="3439026" y="65333"/>
                  <a:pt x="3426611" y="65333"/>
                </a:cubicBezTo>
                <a:cubicBezTo>
                  <a:pt x="3414196" y="65333"/>
                  <a:pt x="3414196" y="65333"/>
                  <a:pt x="3414196" y="54721"/>
                </a:cubicBezTo>
                <a:cubicBezTo>
                  <a:pt x="3426611" y="54721"/>
                  <a:pt x="3426611" y="54721"/>
                  <a:pt x="3426611" y="65333"/>
                </a:cubicBezTo>
                <a:cubicBezTo>
                  <a:pt x="3426611" y="65333"/>
                  <a:pt x="3426611" y="54721"/>
                  <a:pt x="3426611" y="54721"/>
                </a:cubicBezTo>
                <a:cubicBezTo>
                  <a:pt x="3476272" y="54721"/>
                  <a:pt x="3501103" y="54721"/>
                  <a:pt x="3525933" y="65333"/>
                </a:cubicBezTo>
                <a:cubicBezTo>
                  <a:pt x="3525933" y="65333"/>
                  <a:pt x="3525933" y="65333"/>
                  <a:pt x="3525933" y="75946"/>
                </a:cubicBezTo>
                <a:cubicBezTo>
                  <a:pt x="3538348" y="75946"/>
                  <a:pt x="3550764" y="75946"/>
                  <a:pt x="3575594" y="75946"/>
                </a:cubicBezTo>
                <a:cubicBezTo>
                  <a:pt x="3575594" y="54721"/>
                  <a:pt x="3575594" y="75946"/>
                  <a:pt x="3588010" y="75946"/>
                </a:cubicBezTo>
                <a:cubicBezTo>
                  <a:pt x="3588010" y="65333"/>
                  <a:pt x="3588010" y="65333"/>
                  <a:pt x="3588010" y="65333"/>
                </a:cubicBezTo>
                <a:cubicBezTo>
                  <a:pt x="3588010" y="65333"/>
                  <a:pt x="3625255" y="65333"/>
                  <a:pt x="3612840" y="75946"/>
                </a:cubicBezTo>
                <a:cubicBezTo>
                  <a:pt x="3650086" y="75946"/>
                  <a:pt x="3674916" y="75946"/>
                  <a:pt x="3699747" y="65333"/>
                </a:cubicBezTo>
                <a:cubicBezTo>
                  <a:pt x="3712162" y="86558"/>
                  <a:pt x="3724578" y="75946"/>
                  <a:pt x="3749408" y="86558"/>
                </a:cubicBezTo>
                <a:cubicBezTo>
                  <a:pt x="3749408" y="86558"/>
                  <a:pt x="3749408" y="75946"/>
                  <a:pt x="3761823" y="75946"/>
                </a:cubicBezTo>
                <a:cubicBezTo>
                  <a:pt x="3774239" y="75946"/>
                  <a:pt x="3774239" y="75946"/>
                  <a:pt x="3786654" y="75946"/>
                </a:cubicBezTo>
                <a:cubicBezTo>
                  <a:pt x="3799069" y="75946"/>
                  <a:pt x="3799069" y="65333"/>
                  <a:pt x="3799069" y="65333"/>
                </a:cubicBezTo>
                <a:cubicBezTo>
                  <a:pt x="3799069" y="75946"/>
                  <a:pt x="3811484" y="75946"/>
                  <a:pt x="3811484" y="75946"/>
                </a:cubicBezTo>
                <a:cubicBezTo>
                  <a:pt x="3811484" y="75946"/>
                  <a:pt x="3823900" y="75946"/>
                  <a:pt x="3823900" y="75946"/>
                </a:cubicBezTo>
                <a:cubicBezTo>
                  <a:pt x="3823900" y="65333"/>
                  <a:pt x="3799069" y="75946"/>
                  <a:pt x="3811484" y="65333"/>
                </a:cubicBezTo>
                <a:cubicBezTo>
                  <a:pt x="3823900" y="65333"/>
                  <a:pt x="3836315" y="75946"/>
                  <a:pt x="3848730" y="65333"/>
                </a:cubicBezTo>
                <a:cubicBezTo>
                  <a:pt x="3848730" y="75946"/>
                  <a:pt x="3848730" y="75946"/>
                  <a:pt x="3848730" y="75946"/>
                </a:cubicBezTo>
                <a:cubicBezTo>
                  <a:pt x="3873561" y="75946"/>
                  <a:pt x="3885976" y="86558"/>
                  <a:pt x="3923222" y="86558"/>
                </a:cubicBezTo>
                <a:cubicBezTo>
                  <a:pt x="3923222" y="97170"/>
                  <a:pt x="3898391" y="86558"/>
                  <a:pt x="3885976" y="97170"/>
                </a:cubicBezTo>
                <a:cubicBezTo>
                  <a:pt x="3885976" y="86558"/>
                  <a:pt x="3861145" y="97170"/>
                  <a:pt x="3848730" y="86558"/>
                </a:cubicBezTo>
                <a:cubicBezTo>
                  <a:pt x="3848730" y="97170"/>
                  <a:pt x="3861145" y="97170"/>
                  <a:pt x="3848730" y="97170"/>
                </a:cubicBezTo>
                <a:cubicBezTo>
                  <a:pt x="3823900" y="86558"/>
                  <a:pt x="3749408" y="86558"/>
                  <a:pt x="3712162" y="97170"/>
                </a:cubicBezTo>
                <a:cubicBezTo>
                  <a:pt x="3538348" y="75946"/>
                  <a:pt x="3389366" y="86558"/>
                  <a:pt x="3190721" y="75946"/>
                </a:cubicBezTo>
                <a:cubicBezTo>
                  <a:pt x="3190721" y="86558"/>
                  <a:pt x="3190721" y="86558"/>
                  <a:pt x="3178306" y="86558"/>
                </a:cubicBezTo>
                <a:cubicBezTo>
                  <a:pt x="3178306" y="86558"/>
                  <a:pt x="3178306" y="86558"/>
                  <a:pt x="3178306" y="75946"/>
                </a:cubicBezTo>
                <a:cubicBezTo>
                  <a:pt x="3178306" y="86558"/>
                  <a:pt x="3178306" y="86558"/>
                  <a:pt x="3165891" y="86558"/>
                </a:cubicBezTo>
                <a:cubicBezTo>
                  <a:pt x="3165891" y="86558"/>
                  <a:pt x="3165891" y="86558"/>
                  <a:pt x="3165891" y="75946"/>
                </a:cubicBezTo>
                <a:cubicBezTo>
                  <a:pt x="3141060" y="75946"/>
                  <a:pt x="3116230" y="86558"/>
                  <a:pt x="3103814" y="75946"/>
                </a:cubicBezTo>
                <a:cubicBezTo>
                  <a:pt x="3091399" y="75946"/>
                  <a:pt x="3103814" y="86558"/>
                  <a:pt x="3091399" y="86558"/>
                </a:cubicBezTo>
                <a:cubicBezTo>
                  <a:pt x="3091399" y="86558"/>
                  <a:pt x="3091399" y="75946"/>
                  <a:pt x="3078984" y="75946"/>
                </a:cubicBezTo>
                <a:cubicBezTo>
                  <a:pt x="3078984" y="86558"/>
                  <a:pt x="3091399" y="86558"/>
                  <a:pt x="3078984" y="86558"/>
                </a:cubicBezTo>
                <a:cubicBezTo>
                  <a:pt x="3078984" y="97170"/>
                  <a:pt x="3066569" y="86558"/>
                  <a:pt x="3078984" y="75946"/>
                </a:cubicBezTo>
                <a:cubicBezTo>
                  <a:pt x="3054154" y="86558"/>
                  <a:pt x="3054154" y="75946"/>
                  <a:pt x="3041738" y="75946"/>
                </a:cubicBezTo>
                <a:cubicBezTo>
                  <a:pt x="3041738" y="86558"/>
                  <a:pt x="3041738" y="86558"/>
                  <a:pt x="3029323" y="97170"/>
                </a:cubicBezTo>
                <a:cubicBezTo>
                  <a:pt x="3016908" y="97170"/>
                  <a:pt x="3016908" y="97170"/>
                  <a:pt x="3029323" y="86558"/>
                </a:cubicBezTo>
                <a:cubicBezTo>
                  <a:pt x="3016908" y="97170"/>
                  <a:pt x="2979662" y="97170"/>
                  <a:pt x="2954832" y="97170"/>
                </a:cubicBezTo>
                <a:cubicBezTo>
                  <a:pt x="2942416" y="86558"/>
                  <a:pt x="2954832" y="75946"/>
                  <a:pt x="2942416" y="75946"/>
                </a:cubicBezTo>
                <a:cubicBezTo>
                  <a:pt x="2942416" y="86558"/>
                  <a:pt x="2942416" y="97170"/>
                  <a:pt x="2930001" y="97170"/>
                </a:cubicBezTo>
                <a:cubicBezTo>
                  <a:pt x="2917586" y="97170"/>
                  <a:pt x="2930001" y="86558"/>
                  <a:pt x="2917586" y="86558"/>
                </a:cubicBezTo>
                <a:cubicBezTo>
                  <a:pt x="2905170" y="97170"/>
                  <a:pt x="2867924" y="97170"/>
                  <a:pt x="2843094" y="86558"/>
                </a:cubicBezTo>
                <a:cubicBezTo>
                  <a:pt x="2843094" y="86558"/>
                  <a:pt x="2805848" y="65333"/>
                  <a:pt x="2793433" y="86558"/>
                </a:cubicBezTo>
                <a:cubicBezTo>
                  <a:pt x="2793433" y="86558"/>
                  <a:pt x="2818264" y="86558"/>
                  <a:pt x="2805848" y="97170"/>
                </a:cubicBezTo>
                <a:cubicBezTo>
                  <a:pt x="2768602" y="86558"/>
                  <a:pt x="2694111" y="97170"/>
                  <a:pt x="2656865" y="97170"/>
                </a:cubicBezTo>
                <a:cubicBezTo>
                  <a:pt x="2632035" y="97170"/>
                  <a:pt x="2545128" y="86558"/>
                  <a:pt x="2557543" y="97170"/>
                </a:cubicBezTo>
                <a:cubicBezTo>
                  <a:pt x="2545128" y="107782"/>
                  <a:pt x="2532712" y="97170"/>
                  <a:pt x="2532712" y="97170"/>
                </a:cubicBezTo>
                <a:cubicBezTo>
                  <a:pt x="2507882" y="118394"/>
                  <a:pt x="2445806" y="86558"/>
                  <a:pt x="2420975" y="118394"/>
                </a:cubicBezTo>
                <a:cubicBezTo>
                  <a:pt x="2420975" y="107782"/>
                  <a:pt x="2383730" y="118394"/>
                  <a:pt x="2383730" y="107782"/>
                </a:cubicBezTo>
                <a:cubicBezTo>
                  <a:pt x="2358899" y="118394"/>
                  <a:pt x="2296823" y="118394"/>
                  <a:pt x="2259577" y="107782"/>
                </a:cubicBezTo>
                <a:cubicBezTo>
                  <a:pt x="2234746" y="129006"/>
                  <a:pt x="2185086" y="118394"/>
                  <a:pt x="2172670" y="107782"/>
                </a:cubicBezTo>
                <a:cubicBezTo>
                  <a:pt x="2172670" y="107782"/>
                  <a:pt x="2160255" y="118394"/>
                  <a:pt x="2160255" y="118394"/>
                </a:cubicBezTo>
                <a:cubicBezTo>
                  <a:pt x="2172670" y="118394"/>
                  <a:pt x="2185086" y="118394"/>
                  <a:pt x="2185086" y="118394"/>
                </a:cubicBezTo>
                <a:cubicBezTo>
                  <a:pt x="2147840" y="129006"/>
                  <a:pt x="2110594" y="107782"/>
                  <a:pt x="2036102" y="118394"/>
                </a:cubicBezTo>
                <a:cubicBezTo>
                  <a:pt x="1986441" y="118394"/>
                  <a:pt x="1924365" y="118394"/>
                  <a:pt x="1874704" y="118394"/>
                </a:cubicBezTo>
                <a:cubicBezTo>
                  <a:pt x="1862289" y="129006"/>
                  <a:pt x="1849873" y="129006"/>
                  <a:pt x="1837458" y="129006"/>
                </a:cubicBezTo>
                <a:cubicBezTo>
                  <a:pt x="1825043" y="139618"/>
                  <a:pt x="1800212" y="129006"/>
                  <a:pt x="1787797" y="139618"/>
                </a:cubicBezTo>
                <a:cubicBezTo>
                  <a:pt x="1775382" y="118394"/>
                  <a:pt x="1738136" y="129006"/>
                  <a:pt x="1725721" y="139618"/>
                </a:cubicBezTo>
                <a:cubicBezTo>
                  <a:pt x="1700890" y="129006"/>
                  <a:pt x="1651229" y="150230"/>
                  <a:pt x="1613984" y="139618"/>
                </a:cubicBezTo>
                <a:cubicBezTo>
                  <a:pt x="1601568" y="150230"/>
                  <a:pt x="1576738" y="150230"/>
                  <a:pt x="1576738" y="139618"/>
                </a:cubicBezTo>
                <a:cubicBezTo>
                  <a:pt x="1539492" y="150230"/>
                  <a:pt x="1502246" y="150230"/>
                  <a:pt x="1465000" y="150230"/>
                </a:cubicBezTo>
                <a:cubicBezTo>
                  <a:pt x="1402924" y="160842"/>
                  <a:pt x="1316017" y="160842"/>
                  <a:pt x="1253941" y="171454"/>
                </a:cubicBezTo>
                <a:cubicBezTo>
                  <a:pt x="1303602" y="171454"/>
                  <a:pt x="1328433" y="182066"/>
                  <a:pt x="1365678" y="171454"/>
                </a:cubicBezTo>
                <a:cubicBezTo>
                  <a:pt x="1353263" y="182066"/>
                  <a:pt x="1390509" y="160842"/>
                  <a:pt x="1390509" y="171454"/>
                </a:cubicBezTo>
                <a:cubicBezTo>
                  <a:pt x="1266356" y="192678"/>
                  <a:pt x="1080128" y="192678"/>
                  <a:pt x="943560" y="213902"/>
                </a:cubicBezTo>
                <a:cubicBezTo>
                  <a:pt x="1142204" y="192678"/>
                  <a:pt x="1340848" y="192678"/>
                  <a:pt x="1514662" y="182066"/>
                </a:cubicBezTo>
                <a:cubicBezTo>
                  <a:pt x="1514662" y="192678"/>
                  <a:pt x="1527077" y="182066"/>
                  <a:pt x="1539492" y="182066"/>
                </a:cubicBezTo>
                <a:cubicBezTo>
                  <a:pt x="1539492" y="182066"/>
                  <a:pt x="1539492" y="182066"/>
                  <a:pt x="1539492" y="171454"/>
                </a:cubicBezTo>
                <a:cubicBezTo>
                  <a:pt x="1539492" y="192678"/>
                  <a:pt x="1564322" y="171454"/>
                  <a:pt x="1564322" y="182066"/>
                </a:cubicBezTo>
                <a:cubicBezTo>
                  <a:pt x="1567426" y="179413"/>
                  <a:pt x="1569754" y="178750"/>
                  <a:pt x="1571694" y="179247"/>
                </a:cubicBezTo>
                <a:lnTo>
                  <a:pt x="1572590" y="179983"/>
                </a:lnTo>
                <a:lnTo>
                  <a:pt x="1582751" y="177423"/>
                </a:lnTo>
                <a:cubicBezTo>
                  <a:pt x="1600793" y="175434"/>
                  <a:pt x="1617088" y="179413"/>
                  <a:pt x="1626399" y="171454"/>
                </a:cubicBezTo>
                <a:cubicBezTo>
                  <a:pt x="1626399" y="192678"/>
                  <a:pt x="1576738" y="171454"/>
                  <a:pt x="1589153" y="192678"/>
                </a:cubicBezTo>
                <a:cubicBezTo>
                  <a:pt x="1582946" y="192678"/>
                  <a:pt x="1579842" y="187372"/>
                  <a:pt x="1576738" y="183393"/>
                </a:cubicBezTo>
                <a:lnTo>
                  <a:pt x="1572590" y="179983"/>
                </a:lnTo>
                <a:lnTo>
                  <a:pt x="1564322" y="182066"/>
                </a:lnTo>
                <a:cubicBezTo>
                  <a:pt x="1539492" y="192678"/>
                  <a:pt x="1502246" y="192678"/>
                  <a:pt x="1477416" y="192678"/>
                </a:cubicBezTo>
                <a:cubicBezTo>
                  <a:pt x="1353263" y="203290"/>
                  <a:pt x="1191865" y="203290"/>
                  <a:pt x="1055297" y="213902"/>
                </a:cubicBezTo>
                <a:cubicBezTo>
                  <a:pt x="1018051" y="213902"/>
                  <a:pt x="918729" y="224514"/>
                  <a:pt x="906314" y="224514"/>
                </a:cubicBezTo>
                <a:cubicBezTo>
                  <a:pt x="856653" y="213902"/>
                  <a:pt x="806992" y="245738"/>
                  <a:pt x="782161" y="235126"/>
                </a:cubicBezTo>
                <a:cubicBezTo>
                  <a:pt x="782161" y="235126"/>
                  <a:pt x="782161" y="245738"/>
                  <a:pt x="769746" y="245738"/>
                </a:cubicBezTo>
                <a:lnTo>
                  <a:pt x="869068" y="245738"/>
                </a:lnTo>
                <a:cubicBezTo>
                  <a:pt x="918729" y="235126"/>
                  <a:pt x="980805" y="235126"/>
                  <a:pt x="1018051" y="235126"/>
                </a:cubicBezTo>
                <a:cubicBezTo>
                  <a:pt x="1067712" y="224514"/>
                  <a:pt x="1142204" y="235126"/>
                  <a:pt x="1216695" y="224514"/>
                </a:cubicBezTo>
                <a:cubicBezTo>
                  <a:pt x="1316017" y="213902"/>
                  <a:pt x="1390509" y="224514"/>
                  <a:pt x="1465000" y="213902"/>
                </a:cubicBezTo>
                <a:cubicBezTo>
                  <a:pt x="1489831" y="213902"/>
                  <a:pt x="1539492" y="203290"/>
                  <a:pt x="1564322" y="213902"/>
                </a:cubicBezTo>
                <a:cubicBezTo>
                  <a:pt x="1539492" y="224514"/>
                  <a:pt x="1514662" y="224514"/>
                  <a:pt x="1477416" y="224514"/>
                </a:cubicBezTo>
                <a:cubicBezTo>
                  <a:pt x="1477416" y="235126"/>
                  <a:pt x="1452585" y="213902"/>
                  <a:pt x="1452585" y="224514"/>
                </a:cubicBezTo>
                <a:cubicBezTo>
                  <a:pt x="1415339" y="213902"/>
                  <a:pt x="1378094" y="235126"/>
                  <a:pt x="1328433" y="224514"/>
                </a:cubicBezTo>
                <a:cubicBezTo>
                  <a:pt x="1340848" y="245738"/>
                  <a:pt x="1303602" y="245738"/>
                  <a:pt x="1316017" y="245738"/>
                </a:cubicBezTo>
                <a:cubicBezTo>
                  <a:pt x="1353263" y="235126"/>
                  <a:pt x="1402924" y="235126"/>
                  <a:pt x="1440170" y="224514"/>
                </a:cubicBezTo>
                <a:cubicBezTo>
                  <a:pt x="1489831" y="245738"/>
                  <a:pt x="1539492" y="213902"/>
                  <a:pt x="1589153" y="235126"/>
                </a:cubicBezTo>
                <a:cubicBezTo>
                  <a:pt x="1564322" y="235126"/>
                  <a:pt x="1564322" y="224514"/>
                  <a:pt x="1564322" y="235126"/>
                </a:cubicBezTo>
                <a:cubicBezTo>
                  <a:pt x="1527077" y="245738"/>
                  <a:pt x="1514662" y="235126"/>
                  <a:pt x="1477416" y="245738"/>
                </a:cubicBezTo>
                <a:cubicBezTo>
                  <a:pt x="1502246" y="245738"/>
                  <a:pt x="1514662" y="245738"/>
                  <a:pt x="1539492" y="245738"/>
                </a:cubicBezTo>
                <a:cubicBezTo>
                  <a:pt x="1564322" y="245738"/>
                  <a:pt x="1576738" y="235126"/>
                  <a:pt x="1589153" y="256350"/>
                </a:cubicBezTo>
                <a:lnTo>
                  <a:pt x="1651229" y="256350"/>
                </a:lnTo>
                <a:cubicBezTo>
                  <a:pt x="1676060" y="256350"/>
                  <a:pt x="1713306" y="245738"/>
                  <a:pt x="1738136" y="266962"/>
                </a:cubicBezTo>
                <a:cubicBezTo>
                  <a:pt x="1676060" y="266962"/>
                  <a:pt x="1613984" y="266962"/>
                  <a:pt x="1564322" y="277575"/>
                </a:cubicBezTo>
                <a:cubicBezTo>
                  <a:pt x="1576738" y="277575"/>
                  <a:pt x="1576738" y="277575"/>
                  <a:pt x="1576738" y="277575"/>
                </a:cubicBezTo>
                <a:cubicBezTo>
                  <a:pt x="1564322" y="288187"/>
                  <a:pt x="1564322" y="277575"/>
                  <a:pt x="1551907" y="277575"/>
                </a:cubicBezTo>
                <a:cubicBezTo>
                  <a:pt x="1551907" y="277575"/>
                  <a:pt x="1564322" y="288187"/>
                  <a:pt x="1551907" y="288187"/>
                </a:cubicBezTo>
                <a:cubicBezTo>
                  <a:pt x="1551907" y="277575"/>
                  <a:pt x="1539492" y="288187"/>
                  <a:pt x="1539492" y="277575"/>
                </a:cubicBezTo>
                <a:cubicBezTo>
                  <a:pt x="1539492" y="298799"/>
                  <a:pt x="1514662" y="288187"/>
                  <a:pt x="1502246" y="288187"/>
                </a:cubicBezTo>
                <a:lnTo>
                  <a:pt x="1520269" y="279200"/>
                </a:lnTo>
                <a:lnTo>
                  <a:pt x="1484593" y="282217"/>
                </a:lnTo>
                <a:cubicBezTo>
                  <a:pt x="1422323" y="284207"/>
                  <a:pt x="1340847" y="280228"/>
                  <a:pt x="1266356" y="288187"/>
                </a:cubicBezTo>
                <a:cubicBezTo>
                  <a:pt x="1278772" y="298799"/>
                  <a:pt x="1291187" y="288187"/>
                  <a:pt x="1291187" y="298799"/>
                </a:cubicBezTo>
                <a:lnTo>
                  <a:pt x="623540" y="326865"/>
                </a:lnTo>
                <a:lnTo>
                  <a:pt x="633178" y="330635"/>
                </a:lnTo>
                <a:cubicBezTo>
                  <a:pt x="633178" y="330635"/>
                  <a:pt x="630074" y="330635"/>
                  <a:pt x="626970" y="331961"/>
                </a:cubicBezTo>
                <a:lnTo>
                  <a:pt x="622365" y="338851"/>
                </a:lnTo>
                <a:lnTo>
                  <a:pt x="631626" y="337267"/>
                </a:lnTo>
                <a:cubicBezTo>
                  <a:pt x="639385" y="335941"/>
                  <a:pt x="645593" y="335941"/>
                  <a:pt x="645593" y="341247"/>
                </a:cubicBezTo>
                <a:cubicBezTo>
                  <a:pt x="633178" y="341247"/>
                  <a:pt x="620763" y="351859"/>
                  <a:pt x="608348" y="341247"/>
                </a:cubicBezTo>
                <a:cubicBezTo>
                  <a:pt x="595932" y="351859"/>
                  <a:pt x="595932" y="351859"/>
                  <a:pt x="595932" y="351859"/>
                </a:cubicBezTo>
                <a:cubicBezTo>
                  <a:pt x="558687" y="351859"/>
                  <a:pt x="533856" y="351859"/>
                  <a:pt x="496610" y="351859"/>
                </a:cubicBezTo>
                <a:cubicBezTo>
                  <a:pt x="484195" y="373083"/>
                  <a:pt x="471780" y="351859"/>
                  <a:pt x="459365" y="362471"/>
                </a:cubicBezTo>
                <a:cubicBezTo>
                  <a:pt x="471780" y="351859"/>
                  <a:pt x="422119" y="351859"/>
                  <a:pt x="422119" y="362471"/>
                </a:cubicBezTo>
                <a:cubicBezTo>
                  <a:pt x="397288" y="351859"/>
                  <a:pt x="372458" y="362471"/>
                  <a:pt x="347627" y="373083"/>
                </a:cubicBezTo>
                <a:cubicBezTo>
                  <a:pt x="397288" y="362471"/>
                  <a:pt x="422119" y="373083"/>
                  <a:pt x="471780" y="362471"/>
                </a:cubicBezTo>
                <a:cubicBezTo>
                  <a:pt x="471780" y="373083"/>
                  <a:pt x="471780" y="373083"/>
                  <a:pt x="484195" y="373083"/>
                </a:cubicBezTo>
                <a:cubicBezTo>
                  <a:pt x="490403" y="367777"/>
                  <a:pt x="499714" y="365124"/>
                  <a:pt x="509025" y="365124"/>
                </a:cubicBezTo>
                <a:lnTo>
                  <a:pt x="526044" y="370579"/>
                </a:lnTo>
                <a:lnTo>
                  <a:pt x="538512" y="363797"/>
                </a:lnTo>
                <a:cubicBezTo>
                  <a:pt x="543167" y="362471"/>
                  <a:pt x="546271" y="362471"/>
                  <a:pt x="546271" y="362471"/>
                </a:cubicBezTo>
                <a:cubicBezTo>
                  <a:pt x="558687" y="373083"/>
                  <a:pt x="558687" y="362471"/>
                  <a:pt x="571102" y="373083"/>
                </a:cubicBezTo>
                <a:cubicBezTo>
                  <a:pt x="571102" y="373083"/>
                  <a:pt x="583517" y="362471"/>
                  <a:pt x="571102" y="362471"/>
                </a:cubicBezTo>
                <a:cubicBezTo>
                  <a:pt x="577309" y="362471"/>
                  <a:pt x="580413" y="365124"/>
                  <a:pt x="585069" y="367777"/>
                </a:cubicBezTo>
                <a:lnTo>
                  <a:pt x="594986" y="370037"/>
                </a:lnTo>
                <a:lnTo>
                  <a:pt x="592634" y="362471"/>
                </a:lnTo>
                <a:cubicBezTo>
                  <a:pt x="594381" y="356502"/>
                  <a:pt x="608348" y="362471"/>
                  <a:pt x="608348" y="362471"/>
                </a:cubicBezTo>
                <a:cubicBezTo>
                  <a:pt x="617659" y="370430"/>
                  <a:pt x="606020" y="366450"/>
                  <a:pt x="599618" y="368440"/>
                </a:cubicBezTo>
                <a:lnTo>
                  <a:pt x="597834" y="370687"/>
                </a:lnTo>
                <a:lnTo>
                  <a:pt x="608348" y="373083"/>
                </a:lnTo>
                <a:cubicBezTo>
                  <a:pt x="583517" y="383695"/>
                  <a:pt x="558687" y="373083"/>
                  <a:pt x="533856" y="373083"/>
                </a:cubicBezTo>
                <a:cubicBezTo>
                  <a:pt x="484195" y="373083"/>
                  <a:pt x="384873" y="383695"/>
                  <a:pt x="360042" y="383695"/>
                </a:cubicBezTo>
                <a:cubicBezTo>
                  <a:pt x="384873" y="383695"/>
                  <a:pt x="372458" y="394307"/>
                  <a:pt x="372458" y="394307"/>
                </a:cubicBezTo>
                <a:cubicBezTo>
                  <a:pt x="400392" y="394307"/>
                  <a:pt x="428326" y="388338"/>
                  <a:pt x="461498" y="389830"/>
                </a:cubicBezTo>
                <a:lnTo>
                  <a:pt x="483287" y="392608"/>
                </a:lnTo>
                <a:lnTo>
                  <a:pt x="487299" y="391323"/>
                </a:lnTo>
                <a:cubicBezTo>
                  <a:pt x="490403" y="390991"/>
                  <a:pt x="493506" y="391654"/>
                  <a:pt x="496610" y="394307"/>
                </a:cubicBezTo>
                <a:cubicBezTo>
                  <a:pt x="509026" y="394307"/>
                  <a:pt x="509026" y="394307"/>
                  <a:pt x="509026" y="383695"/>
                </a:cubicBezTo>
                <a:cubicBezTo>
                  <a:pt x="595932" y="394307"/>
                  <a:pt x="682839" y="383695"/>
                  <a:pt x="782161" y="383695"/>
                </a:cubicBezTo>
                <a:cubicBezTo>
                  <a:pt x="757331" y="394307"/>
                  <a:pt x="757331" y="394307"/>
                  <a:pt x="732500" y="394307"/>
                </a:cubicBezTo>
                <a:cubicBezTo>
                  <a:pt x="744916" y="404919"/>
                  <a:pt x="757331" y="394307"/>
                  <a:pt x="782161" y="394307"/>
                </a:cubicBezTo>
                <a:cubicBezTo>
                  <a:pt x="794576" y="394307"/>
                  <a:pt x="782161" y="383695"/>
                  <a:pt x="794576" y="383695"/>
                </a:cubicBezTo>
                <a:cubicBezTo>
                  <a:pt x="819407" y="383695"/>
                  <a:pt x="831822" y="383695"/>
                  <a:pt x="844238" y="394307"/>
                </a:cubicBezTo>
                <a:cubicBezTo>
                  <a:pt x="844238" y="383695"/>
                  <a:pt x="856653" y="383695"/>
                  <a:pt x="869068" y="383695"/>
                </a:cubicBezTo>
                <a:cubicBezTo>
                  <a:pt x="869068" y="383695"/>
                  <a:pt x="869068" y="383695"/>
                  <a:pt x="869068" y="394307"/>
                </a:cubicBezTo>
                <a:cubicBezTo>
                  <a:pt x="906314" y="383695"/>
                  <a:pt x="943560" y="383695"/>
                  <a:pt x="968390" y="383695"/>
                </a:cubicBezTo>
                <a:cubicBezTo>
                  <a:pt x="949768" y="391654"/>
                  <a:pt x="924161" y="387675"/>
                  <a:pt x="912522" y="394141"/>
                </a:cubicBezTo>
                <a:lnTo>
                  <a:pt x="906361" y="404838"/>
                </a:lnTo>
                <a:lnTo>
                  <a:pt x="906724" y="404819"/>
                </a:lnTo>
                <a:lnTo>
                  <a:pt x="925325" y="400276"/>
                </a:lnTo>
                <a:cubicBezTo>
                  <a:pt x="952095" y="398287"/>
                  <a:pt x="996325" y="402266"/>
                  <a:pt x="1005636" y="394307"/>
                </a:cubicBezTo>
                <a:cubicBezTo>
                  <a:pt x="1005636" y="383695"/>
                  <a:pt x="980805" y="394307"/>
                  <a:pt x="980805" y="383695"/>
                </a:cubicBezTo>
                <a:cubicBezTo>
                  <a:pt x="993221" y="383695"/>
                  <a:pt x="993221" y="383695"/>
                  <a:pt x="1005636" y="383695"/>
                </a:cubicBezTo>
                <a:cubicBezTo>
                  <a:pt x="1005636" y="383695"/>
                  <a:pt x="1005636" y="394307"/>
                  <a:pt x="1018051" y="394307"/>
                </a:cubicBezTo>
                <a:cubicBezTo>
                  <a:pt x="1067712" y="394307"/>
                  <a:pt x="1117373" y="383695"/>
                  <a:pt x="1167034" y="383695"/>
                </a:cubicBezTo>
                <a:cubicBezTo>
                  <a:pt x="1104958" y="391654"/>
                  <a:pt x="1043657" y="396960"/>
                  <a:pt x="982745" y="400940"/>
                </a:cubicBezTo>
                <a:lnTo>
                  <a:pt x="906724" y="404819"/>
                </a:lnTo>
                <a:lnTo>
                  <a:pt x="906314" y="404919"/>
                </a:lnTo>
                <a:lnTo>
                  <a:pt x="906361" y="404838"/>
                </a:lnTo>
                <a:lnTo>
                  <a:pt x="800784" y="410225"/>
                </a:lnTo>
                <a:cubicBezTo>
                  <a:pt x="740260" y="412878"/>
                  <a:pt x="679735" y="415531"/>
                  <a:pt x="618823" y="419511"/>
                </a:cubicBezTo>
                <a:lnTo>
                  <a:pt x="465629" y="433846"/>
                </a:lnTo>
                <a:lnTo>
                  <a:pt x="496611" y="435429"/>
                </a:lnTo>
                <a:cubicBezTo>
                  <a:pt x="521441" y="436755"/>
                  <a:pt x="546271" y="436755"/>
                  <a:pt x="558687" y="426143"/>
                </a:cubicBezTo>
                <a:cubicBezTo>
                  <a:pt x="583517" y="436755"/>
                  <a:pt x="620763" y="426143"/>
                  <a:pt x="633178" y="426143"/>
                </a:cubicBezTo>
                <a:cubicBezTo>
                  <a:pt x="658009" y="426143"/>
                  <a:pt x="744916" y="415531"/>
                  <a:pt x="819407" y="426143"/>
                </a:cubicBezTo>
                <a:cubicBezTo>
                  <a:pt x="831822" y="415531"/>
                  <a:pt x="906314" y="415531"/>
                  <a:pt x="943560" y="426143"/>
                </a:cubicBezTo>
                <a:cubicBezTo>
                  <a:pt x="881483" y="426143"/>
                  <a:pt x="794576" y="426143"/>
                  <a:pt x="732500" y="436755"/>
                </a:cubicBezTo>
                <a:cubicBezTo>
                  <a:pt x="633178" y="426143"/>
                  <a:pt x="595932" y="436755"/>
                  <a:pt x="509026" y="447367"/>
                </a:cubicBezTo>
                <a:cubicBezTo>
                  <a:pt x="499714" y="431449"/>
                  <a:pt x="476436" y="445378"/>
                  <a:pt x="449665" y="448860"/>
                </a:cubicBezTo>
                <a:lnTo>
                  <a:pt x="433567" y="447988"/>
                </a:lnTo>
                <a:lnTo>
                  <a:pt x="428327" y="451347"/>
                </a:lnTo>
                <a:cubicBezTo>
                  <a:pt x="426775" y="452010"/>
                  <a:pt x="425223" y="452342"/>
                  <a:pt x="424059" y="451844"/>
                </a:cubicBezTo>
                <a:lnTo>
                  <a:pt x="423544" y="450655"/>
                </a:lnTo>
                <a:lnTo>
                  <a:pt x="403496" y="456653"/>
                </a:lnTo>
                <a:cubicBezTo>
                  <a:pt x="406599" y="457979"/>
                  <a:pt x="422119" y="457979"/>
                  <a:pt x="446949" y="457979"/>
                </a:cubicBezTo>
                <a:cubicBezTo>
                  <a:pt x="484195" y="457979"/>
                  <a:pt x="521441" y="457979"/>
                  <a:pt x="546271" y="468591"/>
                </a:cubicBezTo>
                <a:cubicBezTo>
                  <a:pt x="533856" y="468591"/>
                  <a:pt x="521441" y="468591"/>
                  <a:pt x="509026" y="468591"/>
                </a:cubicBezTo>
                <a:cubicBezTo>
                  <a:pt x="471780" y="468591"/>
                  <a:pt x="533856" y="468591"/>
                  <a:pt x="533856" y="479204"/>
                </a:cubicBezTo>
                <a:cubicBezTo>
                  <a:pt x="521441" y="479204"/>
                  <a:pt x="499714" y="484510"/>
                  <a:pt x="479539" y="488489"/>
                </a:cubicBezTo>
                <a:lnTo>
                  <a:pt x="455123" y="492138"/>
                </a:lnTo>
                <a:lnTo>
                  <a:pt x="462468" y="492966"/>
                </a:lnTo>
                <a:cubicBezTo>
                  <a:pt x="490403" y="492469"/>
                  <a:pt x="518337" y="484510"/>
                  <a:pt x="546271" y="500428"/>
                </a:cubicBezTo>
                <a:cubicBezTo>
                  <a:pt x="583517" y="479204"/>
                  <a:pt x="645593" y="489816"/>
                  <a:pt x="695254" y="489816"/>
                </a:cubicBezTo>
                <a:cubicBezTo>
                  <a:pt x="682839" y="479204"/>
                  <a:pt x="645593" y="479204"/>
                  <a:pt x="633178" y="479204"/>
                </a:cubicBezTo>
                <a:lnTo>
                  <a:pt x="634947" y="475121"/>
                </a:lnTo>
                <a:lnTo>
                  <a:pt x="633178" y="475224"/>
                </a:lnTo>
                <a:cubicBezTo>
                  <a:pt x="626970" y="476551"/>
                  <a:pt x="620763" y="479204"/>
                  <a:pt x="620763" y="479204"/>
                </a:cubicBezTo>
                <a:cubicBezTo>
                  <a:pt x="595932" y="468591"/>
                  <a:pt x="583517" y="479204"/>
                  <a:pt x="558687" y="479204"/>
                </a:cubicBezTo>
                <a:cubicBezTo>
                  <a:pt x="608348" y="468591"/>
                  <a:pt x="645593" y="468591"/>
                  <a:pt x="682839" y="468591"/>
                </a:cubicBezTo>
                <a:cubicBezTo>
                  <a:pt x="682839" y="457979"/>
                  <a:pt x="670424" y="468591"/>
                  <a:pt x="670424" y="457979"/>
                </a:cubicBezTo>
                <a:cubicBezTo>
                  <a:pt x="720085" y="447367"/>
                  <a:pt x="757331" y="457979"/>
                  <a:pt x="819407" y="447367"/>
                </a:cubicBezTo>
                <a:cubicBezTo>
                  <a:pt x="819407" y="447367"/>
                  <a:pt x="819407" y="457979"/>
                  <a:pt x="819407" y="457979"/>
                </a:cubicBezTo>
                <a:cubicBezTo>
                  <a:pt x="831822" y="447367"/>
                  <a:pt x="844238" y="447367"/>
                  <a:pt x="844238" y="447367"/>
                </a:cubicBezTo>
                <a:cubicBezTo>
                  <a:pt x="844238" y="447367"/>
                  <a:pt x="831822" y="457979"/>
                  <a:pt x="856653" y="457979"/>
                </a:cubicBezTo>
                <a:cubicBezTo>
                  <a:pt x="844238" y="457979"/>
                  <a:pt x="806992" y="479204"/>
                  <a:pt x="794576" y="457979"/>
                </a:cubicBezTo>
                <a:cubicBezTo>
                  <a:pt x="769746" y="479204"/>
                  <a:pt x="744916" y="468591"/>
                  <a:pt x="707670" y="479204"/>
                </a:cubicBezTo>
                <a:cubicBezTo>
                  <a:pt x="720085" y="489816"/>
                  <a:pt x="732500" y="479204"/>
                  <a:pt x="732500" y="479204"/>
                </a:cubicBezTo>
                <a:cubicBezTo>
                  <a:pt x="856653" y="479204"/>
                  <a:pt x="1042882" y="479204"/>
                  <a:pt x="1167034" y="457979"/>
                </a:cubicBezTo>
                <a:cubicBezTo>
                  <a:pt x="1167034" y="457979"/>
                  <a:pt x="1179450" y="447367"/>
                  <a:pt x="1179450" y="447367"/>
                </a:cubicBezTo>
                <a:cubicBezTo>
                  <a:pt x="1191865" y="457979"/>
                  <a:pt x="1216695" y="447367"/>
                  <a:pt x="1216695" y="436755"/>
                </a:cubicBezTo>
                <a:cubicBezTo>
                  <a:pt x="1216695" y="447367"/>
                  <a:pt x="1216695" y="457979"/>
                  <a:pt x="1204280" y="457979"/>
                </a:cubicBezTo>
                <a:cubicBezTo>
                  <a:pt x="1229110" y="468591"/>
                  <a:pt x="1278772" y="457979"/>
                  <a:pt x="1328433" y="457979"/>
                </a:cubicBezTo>
                <a:cubicBezTo>
                  <a:pt x="1340848" y="468591"/>
                  <a:pt x="1316017" y="468591"/>
                  <a:pt x="1303602" y="468591"/>
                </a:cubicBezTo>
                <a:cubicBezTo>
                  <a:pt x="1278772" y="468591"/>
                  <a:pt x="1229110" y="479204"/>
                  <a:pt x="1191865" y="479204"/>
                </a:cubicBezTo>
                <a:cubicBezTo>
                  <a:pt x="1042882" y="479204"/>
                  <a:pt x="893899" y="489816"/>
                  <a:pt x="757331" y="500428"/>
                </a:cubicBezTo>
                <a:cubicBezTo>
                  <a:pt x="757331" y="500428"/>
                  <a:pt x="757331" y="500428"/>
                  <a:pt x="757331" y="511040"/>
                </a:cubicBezTo>
                <a:cubicBezTo>
                  <a:pt x="769746" y="500428"/>
                  <a:pt x="794576" y="500428"/>
                  <a:pt x="806992" y="500428"/>
                </a:cubicBezTo>
                <a:lnTo>
                  <a:pt x="799269" y="509669"/>
                </a:lnTo>
                <a:lnTo>
                  <a:pt x="831822" y="507060"/>
                </a:lnTo>
                <a:cubicBezTo>
                  <a:pt x="850445" y="505734"/>
                  <a:pt x="869068" y="505734"/>
                  <a:pt x="881483" y="511040"/>
                </a:cubicBezTo>
                <a:cubicBezTo>
                  <a:pt x="918729" y="500428"/>
                  <a:pt x="955975" y="511040"/>
                  <a:pt x="1005636" y="500428"/>
                </a:cubicBezTo>
                <a:cubicBezTo>
                  <a:pt x="993221" y="521652"/>
                  <a:pt x="943560" y="511040"/>
                  <a:pt x="881483" y="511040"/>
                </a:cubicBezTo>
                <a:cubicBezTo>
                  <a:pt x="869068" y="521652"/>
                  <a:pt x="869068" y="511040"/>
                  <a:pt x="831822" y="521652"/>
                </a:cubicBezTo>
                <a:cubicBezTo>
                  <a:pt x="869068" y="521652"/>
                  <a:pt x="893899" y="521652"/>
                  <a:pt x="918729" y="521652"/>
                </a:cubicBezTo>
                <a:lnTo>
                  <a:pt x="917495" y="524364"/>
                </a:lnTo>
                <a:lnTo>
                  <a:pt x="918534" y="524256"/>
                </a:lnTo>
                <a:lnTo>
                  <a:pt x="926489" y="521652"/>
                </a:lnTo>
                <a:cubicBezTo>
                  <a:pt x="934249" y="518999"/>
                  <a:pt x="943560" y="516346"/>
                  <a:pt x="943560" y="521652"/>
                </a:cubicBezTo>
                <a:lnTo>
                  <a:pt x="918534" y="524256"/>
                </a:lnTo>
                <a:lnTo>
                  <a:pt x="917371" y="524636"/>
                </a:lnTo>
                <a:lnTo>
                  <a:pt x="917495" y="524364"/>
                </a:lnTo>
                <a:lnTo>
                  <a:pt x="898942" y="526294"/>
                </a:lnTo>
                <a:cubicBezTo>
                  <a:pt x="855877" y="528284"/>
                  <a:pt x="816303" y="524305"/>
                  <a:pt x="769746" y="532264"/>
                </a:cubicBezTo>
                <a:cubicBezTo>
                  <a:pt x="769746" y="532264"/>
                  <a:pt x="769746" y="532264"/>
                  <a:pt x="769746" y="521652"/>
                </a:cubicBezTo>
                <a:cubicBezTo>
                  <a:pt x="769746" y="532264"/>
                  <a:pt x="732500" y="532264"/>
                  <a:pt x="732500" y="521652"/>
                </a:cubicBezTo>
                <a:cubicBezTo>
                  <a:pt x="720085" y="532264"/>
                  <a:pt x="707670" y="521652"/>
                  <a:pt x="695254" y="532264"/>
                </a:cubicBezTo>
                <a:cubicBezTo>
                  <a:pt x="695254" y="521652"/>
                  <a:pt x="720085" y="521652"/>
                  <a:pt x="732500" y="521652"/>
                </a:cubicBezTo>
                <a:cubicBezTo>
                  <a:pt x="732500" y="511040"/>
                  <a:pt x="707670" y="521652"/>
                  <a:pt x="720085" y="511040"/>
                </a:cubicBezTo>
                <a:cubicBezTo>
                  <a:pt x="707670" y="511040"/>
                  <a:pt x="695254" y="511040"/>
                  <a:pt x="695254" y="521652"/>
                </a:cubicBezTo>
                <a:cubicBezTo>
                  <a:pt x="695254" y="511040"/>
                  <a:pt x="682839" y="511040"/>
                  <a:pt x="670424" y="511040"/>
                </a:cubicBezTo>
                <a:cubicBezTo>
                  <a:pt x="689046" y="503081"/>
                  <a:pt x="707670" y="507060"/>
                  <a:pt x="726293" y="505070"/>
                </a:cubicBezTo>
                <a:lnTo>
                  <a:pt x="742703" y="500979"/>
                </a:lnTo>
                <a:lnTo>
                  <a:pt x="659577" y="504114"/>
                </a:lnTo>
                <a:lnTo>
                  <a:pt x="664216" y="515019"/>
                </a:lnTo>
                <a:cubicBezTo>
                  <a:pt x="667320" y="518999"/>
                  <a:pt x="670424" y="521652"/>
                  <a:pt x="670424" y="521652"/>
                </a:cubicBezTo>
                <a:cubicBezTo>
                  <a:pt x="658009" y="521652"/>
                  <a:pt x="658009" y="511040"/>
                  <a:pt x="658009" y="511040"/>
                </a:cubicBezTo>
                <a:cubicBezTo>
                  <a:pt x="645593" y="511040"/>
                  <a:pt x="645593" y="532264"/>
                  <a:pt x="633178" y="521652"/>
                </a:cubicBezTo>
                <a:cubicBezTo>
                  <a:pt x="620763" y="532264"/>
                  <a:pt x="620763" y="511040"/>
                  <a:pt x="608348" y="521652"/>
                </a:cubicBezTo>
                <a:cubicBezTo>
                  <a:pt x="595932" y="521652"/>
                  <a:pt x="608348" y="521652"/>
                  <a:pt x="595932" y="521652"/>
                </a:cubicBezTo>
                <a:cubicBezTo>
                  <a:pt x="608348" y="516346"/>
                  <a:pt x="617659" y="513693"/>
                  <a:pt x="626970" y="511040"/>
                </a:cubicBezTo>
                <a:lnTo>
                  <a:pt x="646212" y="504461"/>
                </a:lnTo>
                <a:lnTo>
                  <a:pt x="600200" y="504905"/>
                </a:lnTo>
                <a:cubicBezTo>
                  <a:pt x="582741" y="504407"/>
                  <a:pt x="564894" y="503081"/>
                  <a:pt x="546271" y="500428"/>
                </a:cubicBezTo>
                <a:cubicBezTo>
                  <a:pt x="484195" y="511040"/>
                  <a:pt x="372458" y="500428"/>
                  <a:pt x="310381" y="521652"/>
                </a:cubicBezTo>
                <a:cubicBezTo>
                  <a:pt x="347627" y="521652"/>
                  <a:pt x="384873" y="511040"/>
                  <a:pt x="422119" y="521652"/>
                </a:cubicBezTo>
                <a:cubicBezTo>
                  <a:pt x="397288" y="521652"/>
                  <a:pt x="335212" y="532264"/>
                  <a:pt x="372458" y="532264"/>
                </a:cubicBezTo>
                <a:cubicBezTo>
                  <a:pt x="384873" y="532264"/>
                  <a:pt x="422119" y="532264"/>
                  <a:pt x="434534" y="532264"/>
                </a:cubicBezTo>
                <a:cubicBezTo>
                  <a:pt x="397288" y="542876"/>
                  <a:pt x="347627" y="532264"/>
                  <a:pt x="322797" y="542876"/>
                </a:cubicBezTo>
                <a:cubicBezTo>
                  <a:pt x="335212" y="542876"/>
                  <a:pt x="347627" y="542876"/>
                  <a:pt x="347627" y="542876"/>
                </a:cubicBezTo>
                <a:cubicBezTo>
                  <a:pt x="347627" y="553488"/>
                  <a:pt x="322797" y="553488"/>
                  <a:pt x="310381" y="553488"/>
                </a:cubicBezTo>
                <a:cubicBezTo>
                  <a:pt x="347627" y="553488"/>
                  <a:pt x="384873" y="564100"/>
                  <a:pt x="397288" y="553488"/>
                </a:cubicBezTo>
                <a:cubicBezTo>
                  <a:pt x="397288" y="553488"/>
                  <a:pt x="397288" y="564100"/>
                  <a:pt x="397288" y="564100"/>
                </a:cubicBezTo>
                <a:cubicBezTo>
                  <a:pt x="384873" y="558794"/>
                  <a:pt x="375562" y="558794"/>
                  <a:pt x="366250" y="561447"/>
                </a:cubicBezTo>
                <a:lnTo>
                  <a:pt x="360043" y="564100"/>
                </a:lnTo>
                <a:lnTo>
                  <a:pt x="370109" y="564960"/>
                </a:lnTo>
                <a:lnTo>
                  <a:pt x="372458" y="564100"/>
                </a:lnTo>
                <a:lnTo>
                  <a:pt x="370641" y="565006"/>
                </a:lnTo>
                <a:lnTo>
                  <a:pt x="375562" y="565426"/>
                </a:lnTo>
                <a:cubicBezTo>
                  <a:pt x="378665" y="566753"/>
                  <a:pt x="378665" y="569406"/>
                  <a:pt x="372458" y="574712"/>
                </a:cubicBezTo>
                <a:cubicBezTo>
                  <a:pt x="434534" y="564100"/>
                  <a:pt x="496610" y="564100"/>
                  <a:pt x="533856" y="564100"/>
                </a:cubicBezTo>
                <a:cubicBezTo>
                  <a:pt x="496610" y="574712"/>
                  <a:pt x="446949" y="574712"/>
                  <a:pt x="397288" y="574712"/>
                </a:cubicBezTo>
                <a:cubicBezTo>
                  <a:pt x="360042" y="585324"/>
                  <a:pt x="409704" y="585324"/>
                  <a:pt x="434534" y="574712"/>
                </a:cubicBezTo>
                <a:cubicBezTo>
                  <a:pt x="446949" y="574712"/>
                  <a:pt x="459365" y="585324"/>
                  <a:pt x="471780" y="574712"/>
                </a:cubicBezTo>
                <a:cubicBezTo>
                  <a:pt x="484195" y="585324"/>
                  <a:pt x="533856" y="574712"/>
                  <a:pt x="546271" y="585324"/>
                </a:cubicBezTo>
                <a:cubicBezTo>
                  <a:pt x="521441" y="585324"/>
                  <a:pt x="484195" y="574712"/>
                  <a:pt x="484195" y="595936"/>
                </a:cubicBezTo>
                <a:cubicBezTo>
                  <a:pt x="459365" y="585324"/>
                  <a:pt x="409704" y="595936"/>
                  <a:pt x="384873" y="595936"/>
                </a:cubicBezTo>
                <a:cubicBezTo>
                  <a:pt x="347627" y="595936"/>
                  <a:pt x="372458" y="595936"/>
                  <a:pt x="397288" y="606548"/>
                </a:cubicBezTo>
                <a:cubicBezTo>
                  <a:pt x="285551" y="606548"/>
                  <a:pt x="235890" y="606548"/>
                  <a:pt x="148983" y="617160"/>
                </a:cubicBezTo>
                <a:cubicBezTo>
                  <a:pt x="111737" y="617160"/>
                  <a:pt x="49661" y="627772"/>
                  <a:pt x="0" y="627772"/>
                </a:cubicBezTo>
                <a:cubicBezTo>
                  <a:pt x="0" y="627772"/>
                  <a:pt x="12415" y="627772"/>
                  <a:pt x="24831" y="627772"/>
                </a:cubicBezTo>
                <a:cubicBezTo>
                  <a:pt x="124153" y="627772"/>
                  <a:pt x="260720" y="617160"/>
                  <a:pt x="335212" y="617160"/>
                </a:cubicBezTo>
                <a:cubicBezTo>
                  <a:pt x="347627" y="617160"/>
                  <a:pt x="366250" y="617160"/>
                  <a:pt x="380217" y="618487"/>
                </a:cubicBezTo>
                <a:lnTo>
                  <a:pt x="384282" y="620697"/>
                </a:lnTo>
                <a:lnTo>
                  <a:pt x="384873" y="617160"/>
                </a:lnTo>
                <a:cubicBezTo>
                  <a:pt x="397288" y="617160"/>
                  <a:pt x="384873" y="627772"/>
                  <a:pt x="397288" y="627772"/>
                </a:cubicBezTo>
                <a:lnTo>
                  <a:pt x="422119" y="627772"/>
                </a:lnTo>
                <a:cubicBezTo>
                  <a:pt x="446949" y="627772"/>
                  <a:pt x="434534" y="627772"/>
                  <a:pt x="446949" y="617160"/>
                </a:cubicBezTo>
                <a:cubicBezTo>
                  <a:pt x="459365" y="638384"/>
                  <a:pt x="471780" y="617160"/>
                  <a:pt x="484195" y="627772"/>
                </a:cubicBezTo>
                <a:cubicBezTo>
                  <a:pt x="496610" y="627772"/>
                  <a:pt x="484195" y="627772"/>
                  <a:pt x="484195" y="617160"/>
                </a:cubicBezTo>
                <a:cubicBezTo>
                  <a:pt x="496610" y="627772"/>
                  <a:pt x="509026" y="627772"/>
                  <a:pt x="521441" y="627772"/>
                </a:cubicBezTo>
                <a:cubicBezTo>
                  <a:pt x="496610" y="627772"/>
                  <a:pt x="484195" y="638384"/>
                  <a:pt x="484195" y="627772"/>
                </a:cubicBezTo>
                <a:cubicBezTo>
                  <a:pt x="484195" y="648996"/>
                  <a:pt x="459365" y="638384"/>
                  <a:pt x="459365" y="627772"/>
                </a:cubicBezTo>
                <a:cubicBezTo>
                  <a:pt x="446949" y="648996"/>
                  <a:pt x="422119" y="638384"/>
                  <a:pt x="422119" y="638384"/>
                </a:cubicBezTo>
                <a:cubicBezTo>
                  <a:pt x="409704" y="648996"/>
                  <a:pt x="434534" y="638384"/>
                  <a:pt x="422119" y="648996"/>
                </a:cubicBezTo>
                <a:cubicBezTo>
                  <a:pt x="403496" y="654302"/>
                  <a:pt x="381769" y="656955"/>
                  <a:pt x="356939" y="658282"/>
                </a:cubicBezTo>
                <a:lnTo>
                  <a:pt x="284695" y="659425"/>
                </a:lnTo>
                <a:lnTo>
                  <a:pt x="285551" y="659608"/>
                </a:lnTo>
                <a:cubicBezTo>
                  <a:pt x="285551" y="659608"/>
                  <a:pt x="273136" y="659608"/>
                  <a:pt x="273136" y="659608"/>
                </a:cubicBezTo>
                <a:lnTo>
                  <a:pt x="284695" y="659425"/>
                </a:lnTo>
                <a:lnTo>
                  <a:pt x="266928" y="655629"/>
                </a:lnTo>
                <a:cubicBezTo>
                  <a:pt x="260720" y="654302"/>
                  <a:pt x="254512" y="654302"/>
                  <a:pt x="248305" y="659608"/>
                </a:cubicBezTo>
                <a:cubicBezTo>
                  <a:pt x="186229" y="659608"/>
                  <a:pt x="124153" y="670220"/>
                  <a:pt x="49661" y="659608"/>
                </a:cubicBezTo>
                <a:cubicBezTo>
                  <a:pt x="49661" y="664914"/>
                  <a:pt x="40350" y="667567"/>
                  <a:pt x="31038" y="670220"/>
                </a:cubicBezTo>
                <a:lnTo>
                  <a:pt x="24831" y="673757"/>
                </a:lnTo>
                <a:lnTo>
                  <a:pt x="24831" y="680833"/>
                </a:lnTo>
                <a:cubicBezTo>
                  <a:pt x="24831" y="683486"/>
                  <a:pt x="24831" y="686139"/>
                  <a:pt x="24831" y="691445"/>
                </a:cubicBezTo>
                <a:cubicBezTo>
                  <a:pt x="24831" y="691445"/>
                  <a:pt x="49661" y="691445"/>
                  <a:pt x="49661" y="680833"/>
                </a:cubicBezTo>
                <a:cubicBezTo>
                  <a:pt x="37246" y="680833"/>
                  <a:pt x="37246" y="680833"/>
                  <a:pt x="37246" y="670220"/>
                </a:cubicBezTo>
                <a:cubicBezTo>
                  <a:pt x="37246" y="670220"/>
                  <a:pt x="49661" y="670220"/>
                  <a:pt x="49661" y="670220"/>
                </a:cubicBezTo>
                <a:lnTo>
                  <a:pt x="53526" y="679031"/>
                </a:lnTo>
                <a:lnTo>
                  <a:pt x="66732" y="672873"/>
                </a:lnTo>
                <a:lnTo>
                  <a:pt x="70304" y="676537"/>
                </a:lnTo>
                <a:lnTo>
                  <a:pt x="72358" y="676356"/>
                </a:lnTo>
                <a:cubicBezTo>
                  <a:pt x="73716" y="676853"/>
                  <a:pt x="74492" y="678180"/>
                  <a:pt x="74492" y="680833"/>
                </a:cubicBezTo>
                <a:lnTo>
                  <a:pt x="70304" y="676537"/>
                </a:lnTo>
                <a:lnTo>
                  <a:pt x="66732" y="676853"/>
                </a:lnTo>
                <a:lnTo>
                  <a:pt x="53885" y="679848"/>
                </a:lnTo>
                <a:lnTo>
                  <a:pt x="54317" y="680833"/>
                </a:lnTo>
                <a:cubicBezTo>
                  <a:pt x="55869" y="683486"/>
                  <a:pt x="55869" y="686139"/>
                  <a:pt x="49661" y="691445"/>
                </a:cubicBezTo>
                <a:cubicBezTo>
                  <a:pt x="148983" y="691445"/>
                  <a:pt x="285551" y="670220"/>
                  <a:pt x="384873" y="680833"/>
                </a:cubicBezTo>
                <a:cubicBezTo>
                  <a:pt x="372458" y="680833"/>
                  <a:pt x="360042" y="680833"/>
                  <a:pt x="347627" y="680833"/>
                </a:cubicBezTo>
                <a:cubicBezTo>
                  <a:pt x="434534" y="702057"/>
                  <a:pt x="533856" y="680833"/>
                  <a:pt x="633178" y="680833"/>
                </a:cubicBezTo>
                <a:cubicBezTo>
                  <a:pt x="645593" y="680833"/>
                  <a:pt x="645593" y="691445"/>
                  <a:pt x="645593" y="691445"/>
                </a:cubicBezTo>
                <a:cubicBezTo>
                  <a:pt x="658009" y="680833"/>
                  <a:pt x="670424" y="680833"/>
                  <a:pt x="695254" y="680833"/>
                </a:cubicBezTo>
                <a:cubicBezTo>
                  <a:pt x="707670" y="670220"/>
                  <a:pt x="732500" y="680833"/>
                  <a:pt x="732500" y="670220"/>
                </a:cubicBezTo>
                <a:cubicBezTo>
                  <a:pt x="794576" y="670220"/>
                  <a:pt x="881483" y="670220"/>
                  <a:pt x="893899" y="659608"/>
                </a:cubicBezTo>
                <a:cubicBezTo>
                  <a:pt x="918729" y="659608"/>
                  <a:pt x="955975" y="648996"/>
                  <a:pt x="993221" y="659608"/>
                </a:cubicBezTo>
                <a:cubicBezTo>
                  <a:pt x="918729" y="670220"/>
                  <a:pt x="806992" y="670220"/>
                  <a:pt x="744916" y="680833"/>
                </a:cubicBezTo>
                <a:cubicBezTo>
                  <a:pt x="757331" y="680833"/>
                  <a:pt x="769746" y="680833"/>
                  <a:pt x="782161" y="680833"/>
                </a:cubicBezTo>
                <a:cubicBezTo>
                  <a:pt x="720085" y="691445"/>
                  <a:pt x="620763" y="691445"/>
                  <a:pt x="558687" y="702057"/>
                </a:cubicBezTo>
                <a:cubicBezTo>
                  <a:pt x="558687" y="702057"/>
                  <a:pt x="558687" y="691445"/>
                  <a:pt x="546271" y="691445"/>
                </a:cubicBezTo>
                <a:cubicBezTo>
                  <a:pt x="546271" y="702057"/>
                  <a:pt x="546271" y="702057"/>
                  <a:pt x="546271" y="702057"/>
                </a:cubicBezTo>
                <a:cubicBezTo>
                  <a:pt x="496610" y="712669"/>
                  <a:pt x="446949" y="702057"/>
                  <a:pt x="422119" y="712669"/>
                </a:cubicBezTo>
                <a:cubicBezTo>
                  <a:pt x="422119" y="712669"/>
                  <a:pt x="409704" y="712669"/>
                  <a:pt x="422119" y="723281"/>
                </a:cubicBezTo>
                <a:cubicBezTo>
                  <a:pt x="446949" y="712669"/>
                  <a:pt x="496610" y="723281"/>
                  <a:pt x="509026" y="712669"/>
                </a:cubicBezTo>
                <a:lnTo>
                  <a:pt x="521441" y="712669"/>
                </a:lnTo>
                <a:cubicBezTo>
                  <a:pt x="533856" y="712669"/>
                  <a:pt x="546271" y="712669"/>
                  <a:pt x="558687" y="712669"/>
                </a:cubicBezTo>
                <a:cubicBezTo>
                  <a:pt x="583517" y="712669"/>
                  <a:pt x="608348" y="712669"/>
                  <a:pt x="620763" y="712669"/>
                </a:cubicBezTo>
                <a:cubicBezTo>
                  <a:pt x="633178" y="712669"/>
                  <a:pt x="645593" y="702057"/>
                  <a:pt x="658009" y="712669"/>
                </a:cubicBezTo>
                <a:cubicBezTo>
                  <a:pt x="682839" y="712669"/>
                  <a:pt x="695254" y="712669"/>
                  <a:pt x="707670" y="702057"/>
                </a:cubicBezTo>
                <a:cubicBezTo>
                  <a:pt x="707670" y="702057"/>
                  <a:pt x="720085" y="702057"/>
                  <a:pt x="707670" y="712669"/>
                </a:cubicBezTo>
                <a:cubicBezTo>
                  <a:pt x="720085" y="702057"/>
                  <a:pt x="732500" y="702057"/>
                  <a:pt x="744916" y="702057"/>
                </a:cubicBezTo>
                <a:cubicBezTo>
                  <a:pt x="732500" y="712669"/>
                  <a:pt x="782161" y="702057"/>
                  <a:pt x="782161" y="702057"/>
                </a:cubicBezTo>
                <a:cubicBezTo>
                  <a:pt x="791472" y="710016"/>
                  <a:pt x="821735" y="694098"/>
                  <a:pt x="836284" y="699072"/>
                </a:cubicBezTo>
                <a:lnTo>
                  <a:pt x="843698" y="711746"/>
                </a:lnTo>
                <a:lnTo>
                  <a:pt x="848894" y="711342"/>
                </a:lnTo>
                <a:cubicBezTo>
                  <a:pt x="853549" y="710016"/>
                  <a:pt x="856653" y="707363"/>
                  <a:pt x="856653" y="702057"/>
                </a:cubicBezTo>
                <a:cubicBezTo>
                  <a:pt x="869068" y="702057"/>
                  <a:pt x="893899" y="691445"/>
                  <a:pt x="893899" y="702057"/>
                </a:cubicBezTo>
                <a:cubicBezTo>
                  <a:pt x="893899" y="702057"/>
                  <a:pt x="906314" y="702057"/>
                  <a:pt x="906314" y="702057"/>
                </a:cubicBezTo>
                <a:cubicBezTo>
                  <a:pt x="918729" y="723281"/>
                  <a:pt x="918729" y="702057"/>
                  <a:pt x="931144" y="702057"/>
                </a:cubicBezTo>
                <a:cubicBezTo>
                  <a:pt x="918729" y="712669"/>
                  <a:pt x="931144" y="712669"/>
                  <a:pt x="931144" y="712669"/>
                </a:cubicBezTo>
                <a:cubicBezTo>
                  <a:pt x="955975" y="702057"/>
                  <a:pt x="993221" y="712669"/>
                  <a:pt x="1055297" y="702057"/>
                </a:cubicBezTo>
                <a:cubicBezTo>
                  <a:pt x="1055297" y="702057"/>
                  <a:pt x="1042882" y="712669"/>
                  <a:pt x="1055297" y="712669"/>
                </a:cubicBezTo>
                <a:cubicBezTo>
                  <a:pt x="1042882" y="702057"/>
                  <a:pt x="1080128" y="702057"/>
                  <a:pt x="1080128" y="702057"/>
                </a:cubicBezTo>
                <a:cubicBezTo>
                  <a:pt x="1080128" y="712669"/>
                  <a:pt x="1055297" y="712669"/>
                  <a:pt x="1055297" y="712669"/>
                </a:cubicBezTo>
                <a:cubicBezTo>
                  <a:pt x="1104958" y="712669"/>
                  <a:pt x="1142204" y="712669"/>
                  <a:pt x="1179450" y="712669"/>
                </a:cubicBezTo>
                <a:cubicBezTo>
                  <a:pt x="1179450" y="712669"/>
                  <a:pt x="1179450" y="702057"/>
                  <a:pt x="1179450" y="702057"/>
                </a:cubicBezTo>
                <a:cubicBezTo>
                  <a:pt x="1229110" y="712669"/>
                  <a:pt x="1253941" y="702057"/>
                  <a:pt x="1291187" y="702057"/>
                </a:cubicBezTo>
                <a:cubicBezTo>
                  <a:pt x="1303602" y="712669"/>
                  <a:pt x="1278772" y="712669"/>
                  <a:pt x="1291187" y="712669"/>
                </a:cubicBezTo>
                <a:cubicBezTo>
                  <a:pt x="1291187" y="712669"/>
                  <a:pt x="1303602" y="712669"/>
                  <a:pt x="1316017" y="702057"/>
                </a:cubicBezTo>
                <a:cubicBezTo>
                  <a:pt x="1328433" y="712669"/>
                  <a:pt x="1328433" y="702057"/>
                  <a:pt x="1340848" y="702057"/>
                </a:cubicBezTo>
                <a:cubicBezTo>
                  <a:pt x="1390509" y="702057"/>
                  <a:pt x="1452585" y="712669"/>
                  <a:pt x="1514662" y="702057"/>
                </a:cubicBezTo>
                <a:cubicBezTo>
                  <a:pt x="1527077" y="702057"/>
                  <a:pt x="1539492" y="702057"/>
                  <a:pt x="1551907" y="702057"/>
                </a:cubicBezTo>
                <a:cubicBezTo>
                  <a:pt x="1576738" y="702057"/>
                  <a:pt x="1613984" y="702057"/>
                  <a:pt x="1638814" y="702057"/>
                </a:cubicBezTo>
                <a:cubicBezTo>
                  <a:pt x="1663644" y="702057"/>
                  <a:pt x="1688475" y="691445"/>
                  <a:pt x="1713306" y="702057"/>
                </a:cubicBezTo>
                <a:cubicBezTo>
                  <a:pt x="1663644" y="702057"/>
                  <a:pt x="1601568" y="723281"/>
                  <a:pt x="1564322" y="712669"/>
                </a:cubicBezTo>
                <a:cubicBezTo>
                  <a:pt x="1564322" y="723281"/>
                  <a:pt x="1551907" y="712669"/>
                  <a:pt x="1551907" y="723281"/>
                </a:cubicBezTo>
                <a:cubicBezTo>
                  <a:pt x="1551907" y="712669"/>
                  <a:pt x="1527077" y="723281"/>
                  <a:pt x="1514662" y="712669"/>
                </a:cubicBezTo>
                <a:cubicBezTo>
                  <a:pt x="1502246" y="712669"/>
                  <a:pt x="1489831" y="723281"/>
                  <a:pt x="1489831" y="712669"/>
                </a:cubicBezTo>
                <a:cubicBezTo>
                  <a:pt x="1477416" y="712669"/>
                  <a:pt x="1465000" y="712669"/>
                  <a:pt x="1452585" y="723281"/>
                </a:cubicBezTo>
                <a:cubicBezTo>
                  <a:pt x="1452585" y="723281"/>
                  <a:pt x="1452585" y="712669"/>
                  <a:pt x="1452585" y="712669"/>
                </a:cubicBezTo>
                <a:cubicBezTo>
                  <a:pt x="1440170" y="712669"/>
                  <a:pt x="1452585" y="723281"/>
                  <a:pt x="1440170" y="723281"/>
                </a:cubicBezTo>
                <a:cubicBezTo>
                  <a:pt x="1427755" y="702057"/>
                  <a:pt x="1427755" y="723281"/>
                  <a:pt x="1415339" y="723281"/>
                </a:cubicBezTo>
                <a:cubicBezTo>
                  <a:pt x="1415339" y="712669"/>
                  <a:pt x="1402924" y="723281"/>
                  <a:pt x="1390509" y="723281"/>
                </a:cubicBezTo>
                <a:cubicBezTo>
                  <a:pt x="1390509" y="723281"/>
                  <a:pt x="1390509" y="712669"/>
                  <a:pt x="1390509" y="712669"/>
                </a:cubicBezTo>
                <a:cubicBezTo>
                  <a:pt x="1390509" y="723281"/>
                  <a:pt x="1378094" y="723281"/>
                  <a:pt x="1378094" y="723281"/>
                </a:cubicBezTo>
                <a:cubicBezTo>
                  <a:pt x="1378094" y="723281"/>
                  <a:pt x="1378094" y="712669"/>
                  <a:pt x="1365678" y="712669"/>
                </a:cubicBezTo>
                <a:cubicBezTo>
                  <a:pt x="1365678" y="723281"/>
                  <a:pt x="1365678" y="723281"/>
                  <a:pt x="1353263" y="723281"/>
                </a:cubicBezTo>
                <a:cubicBezTo>
                  <a:pt x="1365678" y="712669"/>
                  <a:pt x="1340848" y="712669"/>
                  <a:pt x="1340848" y="723281"/>
                </a:cubicBezTo>
                <a:cubicBezTo>
                  <a:pt x="1353263" y="723281"/>
                  <a:pt x="1291187" y="723281"/>
                  <a:pt x="1266356" y="723281"/>
                </a:cubicBezTo>
                <a:cubicBezTo>
                  <a:pt x="1204280" y="733893"/>
                  <a:pt x="1142204" y="733893"/>
                  <a:pt x="1092543" y="733893"/>
                </a:cubicBezTo>
                <a:cubicBezTo>
                  <a:pt x="1167034" y="744505"/>
                  <a:pt x="1278772" y="723281"/>
                  <a:pt x="1378094" y="733893"/>
                </a:cubicBezTo>
                <a:cubicBezTo>
                  <a:pt x="1378094" y="733893"/>
                  <a:pt x="1390509" y="733893"/>
                  <a:pt x="1390509" y="733893"/>
                </a:cubicBezTo>
                <a:cubicBezTo>
                  <a:pt x="1427755" y="733893"/>
                  <a:pt x="1502246" y="712669"/>
                  <a:pt x="1564322" y="733893"/>
                </a:cubicBezTo>
                <a:cubicBezTo>
                  <a:pt x="1564322" y="723281"/>
                  <a:pt x="1564322" y="723281"/>
                  <a:pt x="1576738" y="723281"/>
                </a:cubicBezTo>
                <a:cubicBezTo>
                  <a:pt x="1576738" y="733893"/>
                  <a:pt x="1576738" y="723281"/>
                  <a:pt x="1576738" y="733893"/>
                </a:cubicBezTo>
                <a:cubicBezTo>
                  <a:pt x="1623295" y="733893"/>
                  <a:pt x="1697786" y="739862"/>
                  <a:pt x="1763548" y="733893"/>
                </a:cubicBezTo>
                <a:lnTo>
                  <a:pt x="1790495" y="729243"/>
                </a:lnTo>
                <a:lnTo>
                  <a:pt x="1775382" y="723281"/>
                </a:lnTo>
                <a:cubicBezTo>
                  <a:pt x="1812628" y="723281"/>
                  <a:pt x="1837458" y="712669"/>
                  <a:pt x="1862289" y="723281"/>
                </a:cubicBezTo>
                <a:cubicBezTo>
                  <a:pt x="1862289" y="733893"/>
                  <a:pt x="1837458" y="723281"/>
                  <a:pt x="1837458" y="733893"/>
                </a:cubicBezTo>
                <a:cubicBezTo>
                  <a:pt x="1849873" y="733893"/>
                  <a:pt x="1862289" y="723281"/>
                  <a:pt x="1862289" y="733893"/>
                </a:cubicBezTo>
                <a:cubicBezTo>
                  <a:pt x="1800212" y="744505"/>
                  <a:pt x="1725721" y="733893"/>
                  <a:pt x="1688475" y="744505"/>
                </a:cubicBezTo>
                <a:cubicBezTo>
                  <a:pt x="1663644" y="733893"/>
                  <a:pt x="1601568" y="755117"/>
                  <a:pt x="1576738" y="744505"/>
                </a:cubicBezTo>
                <a:cubicBezTo>
                  <a:pt x="1576738" y="744505"/>
                  <a:pt x="1589153" y="744505"/>
                  <a:pt x="1576738" y="755117"/>
                </a:cubicBezTo>
                <a:cubicBezTo>
                  <a:pt x="1564322" y="744505"/>
                  <a:pt x="1564322" y="755117"/>
                  <a:pt x="1551907" y="744505"/>
                </a:cubicBezTo>
                <a:cubicBezTo>
                  <a:pt x="1551907" y="744505"/>
                  <a:pt x="1564322" y="755117"/>
                  <a:pt x="1564322" y="755117"/>
                </a:cubicBezTo>
                <a:cubicBezTo>
                  <a:pt x="1551907" y="755117"/>
                  <a:pt x="1539492" y="755117"/>
                  <a:pt x="1539492" y="744505"/>
                </a:cubicBezTo>
                <a:cubicBezTo>
                  <a:pt x="1539492" y="755117"/>
                  <a:pt x="1539492" y="755117"/>
                  <a:pt x="1527077" y="755117"/>
                </a:cubicBezTo>
                <a:cubicBezTo>
                  <a:pt x="1527077" y="755117"/>
                  <a:pt x="1527077" y="744505"/>
                  <a:pt x="1527077" y="744505"/>
                </a:cubicBezTo>
                <a:cubicBezTo>
                  <a:pt x="1527077" y="755117"/>
                  <a:pt x="1514662" y="755117"/>
                  <a:pt x="1502246" y="755117"/>
                </a:cubicBezTo>
                <a:cubicBezTo>
                  <a:pt x="1489831" y="755117"/>
                  <a:pt x="1465000" y="755117"/>
                  <a:pt x="1452585" y="755117"/>
                </a:cubicBezTo>
                <a:cubicBezTo>
                  <a:pt x="1452585" y="744505"/>
                  <a:pt x="1477416" y="755117"/>
                  <a:pt x="1477416" y="744505"/>
                </a:cubicBezTo>
                <a:cubicBezTo>
                  <a:pt x="1489831" y="733893"/>
                  <a:pt x="1527077" y="744505"/>
                  <a:pt x="1539492" y="733893"/>
                </a:cubicBezTo>
                <a:cubicBezTo>
                  <a:pt x="1514662" y="733893"/>
                  <a:pt x="1489831" y="744505"/>
                  <a:pt x="1477416" y="733893"/>
                </a:cubicBezTo>
                <a:cubicBezTo>
                  <a:pt x="1477416" y="733893"/>
                  <a:pt x="1477416" y="744505"/>
                  <a:pt x="1465000" y="744505"/>
                </a:cubicBezTo>
                <a:cubicBezTo>
                  <a:pt x="1465000" y="744505"/>
                  <a:pt x="1465000" y="744505"/>
                  <a:pt x="1465000" y="733893"/>
                </a:cubicBezTo>
                <a:cubicBezTo>
                  <a:pt x="1440170" y="755117"/>
                  <a:pt x="1415339" y="733893"/>
                  <a:pt x="1402924" y="755117"/>
                </a:cubicBezTo>
                <a:cubicBezTo>
                  <a:pt x="1390509" y="765729"/>
                  <a:pt x="1390509" y="755117"/>
                  <a:pt x="1378094" y="755117"/>
                </a:cubicBezTo>
                <a:cubicBezTo>
                  <a:pt x="1378094" y="765729"/>
                  <a:pt x="1353263" y="755117"/>
                  <a:pt x="1340848" y="755117"/>
                </a:cubicBezTo>
                <a:cubicBezTo>
                  <a:pt x="1340848" y="755117"/>
                  <a:pt x="1340848" y="765729"/>
                  <a:pt x="1328433" y="765729"/>
                </a:cubicBezTo>
                <a:cubicBezTo>
                  <a:pt x="1328433" y="755117"/>
                  <a:pt x="1328433" y="755117"/>
                  <a:pt x="1328433" y="755117"/>
                </a:cubicBezTo>
                <a:lnTo>
                  <a:pt x="1331980" y="752193"/>
                </a:lnTo>
                <a:lnTo>
                  <a:pt x="1316017" y="755117"/>
                </a:lnTo>
                <a:cubicBezTo>
                  <a:pt x="1316017" y="755117"/>
                  <a:pt x="1303602" y="765729"/>
                  <a:pt x="1291187" y="765729"/>
                </a:cubicBezTo>
                <a:cubicBezTo>
                  <a:pt x="1291187" y="755117"/>
                  <a:pt x="1229110" y="765729"/>
                  <a:pt x="1216695" y="755117"/>
                </a:cubicBezTo>
                <a:cubicBezTo>
                  <a:pt x="1229110" y="755117"/>
                  <a:pt x="1241526" y="755117"/>
                  <a:pt x="1241526" y="755117"/>
                </a:cubicBezTo>
                <a:cubicBezTo>
                  <a:pt x="1241526" y="744505"/>
                  <a:pt x="1204280" y="755117"/>
                  <a:pt x="1204280" y="755117"/>
                </a:cubicBezTo>
                <a:cubicBezTo>
                  <a:pt x="1204280" y="765729"/>
                  <a:pt x="1216695" y="755117"/>
                  <a:pt x="1216695" y="765729"/>
                </a:cubicBezTo>
                <a:cubicBezTo>
                  <a:pt x="1204280" y="765729"/>
                  <a:pt x="1179450" y="765729"/>
                  <a:pt x="1167034" y="755117"/>
                </a:cubicBezTo>
                <a:cubicBezTo>
                  <a:pt x="1179450" y="755117"/>
                  <a:pt x="1191865" y="765729"/>
                  <a:pt x="1204280" y="755117"/>
                </a:cubicBezTo>
                <a:cubicBezTo>
                  <a:pt x="1179450" y="744505"/>
                  <a:pt x="1154619" y="744505"/>
                  <a:pt x="1142204" y="744505"/>
                </a:cubicBezTo>
                <a:cubicBezTo>
                  <a:pt x="1129788" y="765729"/>
                  <a:pt x="1154619" y="755117"/>
                  <a:pt x="1154619" y="765729"/>
                </a:cubicBezTo>
                <a:cubicBezTo>
                  <a:pt x="1142204" y="765729"/>
                  <a:pt x="1092543" y="765729"/>
                  <a:pt x="1092543" y="765729"/>
                </a:cubicBezTo>
                <a:cubicBezTo>
                  <a:pt x="1080128" y="765729"/>
                  <a:pt x="1092543" y="776341"/>
                  <a:pt x="1080128" y="776341"/>
                </a:cubicBezTo>
                <a:cubicBezTo>
                  <a:pt x="1080128" y="765729"/>
                  <a:pt x="1042882" y="765729"/>
                  <a:pt x="1042882" y="765729"/>
                </a:cubicBezTo>
                <a:cubicBezTo>
                  <a:pt x="1042882" y="765729"/>
                  <a:pt x="1042882" y="765729"/>
                  <a:pt x="1042882" y="776341"/>
                </a:cubicBezTo>
                <a:cubicBezTo>
                  <a:pt x="1042882" y="786953"/>
                  <a:pt x="1042882" y="786953"/>
                  <a:pt x="1042882" y="786953"/>
                </a:cubicBezTo>
                <a:cubicBezTo>
                  <a:pt x="1055297" y="786953"/>
                  <a:pt x="1080128" y="786953"/>
                  <a:pt x="1092543" y="776341"/>
                </a:cubicBezTo>
                <a:cubicBezTo>
                  <a:pt x="1092543" y="776341"/>
                  <a:pt x="1092543" y="786953"/>
                  <a:pt x="1092543" y="786953"/>
                </a:cubicBezTo>
                <a:cubicBezTo>
                  <a:pt x="1104958" y="786953"/>
                  <a:pt x="1129788" y="786953"/>
                  <a:pt x="1142204" y="786953"/>
                </a:cubicBezTo>
                <a:cubicBezTo>
                  <a:pt x="1154619" y="776341"/>
                  <a:pt x="1129788" y="786953"/>
                  <a:pt x="1129788" y="776341"/>
                </a:cubicBezTo>
                <a:cubicBezTo>
                  <a:pt x="1142204" y="776341"/>
                  <a:pt x="1154619" y="776341"/>
                  <a:pt x="1154619" y="786953"/>
                </a:cubicBezTo>
                <a:cubicBezTo>
                  <a:pt x="1154619" y="776341"/>
                  <a:pt x="1167034" y="776341"/>
                  <a:pt x="1179450" y="776341"/>
                </a:cubicBezTo>
                <a:cubicBezTo>
                  <a:pt x="1179450" y="786953"/>
                  <a:pt x="1167034" y="786953"/>
                  <a:pt x="1167034" y="786953"/>
                </a:cubicBezTo>
                <a:cubicBezTo>
                  <a:pt x="1191865" y="786953"/>
                  <a:pt x="1191865" y="786953"/>
                  <a:pt x="1204280" y="786953"/>
                </a:cubicBezTo>
                <a:cubicBezTo>
                  <a:pt x="1204280" y="786953"/>
                  <a:pt x="1204280" y="776341"/>
                  <a:pt x="1216695" y="776341"/>
                </a:cubicBezTo>
                <a:cubicBezTo>
                  <a:pt x="1216695" y="776341"/>
                  <a:pt x="1216695" y="786953"/>
                  <a:pt x="1216695" y="786953"/>
                </a:cubicBezTo>
                <a:cubicBezTo>
                  <a:pt x="1216695" y="786953"/>
                  <a:pt x="1216695" y="776341"/>
                  <a:pt x="1229110" y="776341"/>
                </a:cubicBezTo>
                <a:lnTo>
                  <a:pt x="1227920" y="783464"/>
                </a:lnTo>
                <a:lnTo>
                  <a:pt x="1233766" y="781647"/>
                </a:lnTo>
                <a:cubicBezTo>
                  <a:pt x="1235318" y="778994"/>
                  <a:pt x="1235318" y="776341"/>
                  <a:pt x="1241526" y="776341"/>
                </a:cubicBezTo>
                <a:cubicBezTo>
                  <a:pt x="1241526" y="776341"/>
                  <a:pt x="1241526" y="786953"/>
                  <a:pt x="1241526" y="786953"/>
                </a:cubicBezTo>
                <a:cubicBezTo>
                  <a:pt x="1253941" y="776341"/>
                  <a:pt x="1278772" y="786953"/>
                  <a:pt x="1291187" y="786953"/>
                </a:cubicBezTo>
                <a:cubicBezTo>
                  <a:pt x="1278772" y="776341"/>
                  <a:pt x="1316017" y="776341"/>
                  <a:pt x="1316017" y="765729"/>
                </a:cubicBezTo>
                <a:cubicBezTo>
                  <a:pt x="1328433" y="786953"/>
                  <a:pt x="1353263" y="776341"/>
                  <a:pt x="1378094" y="786953"/>
                </a:cubicBezTo>
                <a:cubicBezTo>
                  <a:pt x="1365678" y="776341"/>
                  <a:pt x="1415339" y="786953"/>
                  <a:pt x="1415339" y="765729"/>
                </a:cubicBezTo>
                <a:cubicBezTo>
                  <a:pt x="1415339" y="773688"/>
                  <a:pt x="1429306" y="769708"/>
                  <a:pt x="1436290" y="771698"/>
                </a:cubicBezTo>
                <a:lnTo>
                  <a:pt x="1436903" y="772431"/>
                </a:lnTo>
                <a:lnTo>
                  <a:pt x="1440170" y="771035"/>
                </a:lnTo>
                <a:cubicBezTo>
                  <a:pt x="1443274" y="768382"/>
                  <a:pt x="1446378" y="765729"/>
                  <a:pt x="1452585" y="765729"/>
                </a:cubicBezTo>
                <a:cubicBezTo>
                  <a:pt x="1452585" y="776341"/>
                  <a:pt x="1452585" y="776341"/>
                  <a:pt x="1452585" y="776341"/>
                </a:cubicBezTo>
                <a:cubicBezTo>
                  <a:pt x="1465000" y="776341"/>
                  <a:pt x="1452585" y="776341"/>
                  <a:pt x="1465000" y="776341"/>
                </a:cubicBezTo>
                <a:cubicBezTo>
                  <a:pt x="1477416" y="776341"/>
                  <a:pt x="1477416" y="765729"/>
                  <a:pt x="1477416" y="765729"/>
                </a:cubicBezTo>
                <a:cubicBezTo>
                  <a:pt x="1489831" y="776341"/>
                  <a:pt x="1477416" y="776341"/>
                  <a:pt x="1477416" y="786953"/>
                </a:cubicBezTo>
                <a:cubicBezTo>
                  <a:pt x="1477416" y="776341"/>
                  <a:pt x="1489831" y="776341"/>
                  <a:pt x="1502246" y="765729"/>
                </a:cubicBezTo>
                <a:cubicBezTo>
                  <a:pt x="1502246" y="776341"/>
                  <a:pt x="1514662" y="776341"/>
                  <a:pt x="1514662" y="776341"/>
                </a:cubicBezTo>
                <a:cubicBezTo>
                  <a:pt x="1514662" y="776341"/>
                  <a:pt x="1514662" y="765729"/>
                  <a:pt x="1527077" y="765729"/>
                </a:cubicBezTo>
                <a:cubicBezTo>
                  <a:pt x="1527077" y="765729"/>
                  <a:pt x="1527077" y="765729"/>
                  <a:pt x="1527077" y="776341"/>
                </a:cubicBezTo>
                <a:cubicBezTo>
                  <a:pt x="1539492" y="776341"/>
                  <a:pt x="1527077" y="776341"/>
                  <a:pt x="1539492" y="776341"/>
                </a:cubicBezTo>
                <a:cubicBezTo>
                  <a:pt x="1539492" y="765729"/>
                  <a:pt x="1551907" y="786953"/>
                  <a:pt x="1551907" y="776341"/>
                </a:cubicBezTo>
                <a:cubicBezTo>
                  <a:pt x="1539492" y="776341"/>
                  <a:pt x="1576738" y="776341"/>
                  <a:pt x="1564322" y="776341"/>
                </a:cubicBezTo>
                <a:cubicBezTo>
                  <a:pt x="1551907" y="765729"/>
                  <a:pt x="1539492" y="776341"/>
                  <a:pt x="1539492" y="765729"/>
                </a:cubicBezTo>
                <a:cubicBezTo>
                  <a:pt x="1551907" y="765729"/>
                  <a:pt x="1626399" y="765729"/>
                  <a:pt x="1651229" y="765729"/>
                </a:cubicBezTo>
                <a:cubicBezTo>
                  <a:pt x="1651229" y="776341"/>
                  <a:pt x="1638814" y="765729"/>
                  <a:pt x="1638814" y="776341"/>
                </a:cubicBezTo>
                <a:cubicBezTo>
                  <a:pt x="1651229" y="776341"/>
                  <a:pt x="1663644" y="786953"/>
                  <a:pt x="1688475" y="776341"/>
                </a:cubicBezTo>
                <a:cubicBezTo>
                  <a:pt x="1676060" y="776341"/>
                  <a:pt x="1663644" y="776341"/>
                  <a:pt x="1663644" y="765729"/>
                </a:cubicBezTo>
                <a:cubicBezTo>
                  <a:pt x="1700890" y="765729"/>
                  <a:pt x="1750551" y="755117"/>
                  <a:pt x="1775382" y="765729"/>
                </a:cubicBezTo>
                <a:cubicBezTo>
                  <a:pt x="1762967" y="776341"/>
                  <a:pt x="1738136" y="776341"/>
                  <a:pt x="1713306" y="776341"/>
                </a:cubicBezTo>
                <a:cubicBezTo>
                  <a:pt x="1750551" y="797565"/>
                  <a:pt x="1837458" y="765729"/>
                  <a:pt x="1862289" y="786953"/>
                </a:cubicBezTo>
                <a:cubicBezTo>
                  <a:pt x="1825043" y="786953"/>
                  <a:pt x="1787797" y="786953"/>
                  <a:pt x="1750551" y="786953"/>
                </a:cubicBezTo>
                <a:cubicBezTo>
                  <a:pt x="1713306" y="786953"/>
                  <a:pt x="1601568" y="786953"/>
                  <a:pt x="1589153" y="786953"/>
                </a:cubicBezTo>
                <a:cubicBezTo>
                  <a:pt x="1576738" y="797565"/>
                  <a:pt x="1514662" y="776341"/>
                  <a:pt x="1502246" y="797565"/>
                </a:cubicBezTo>
                <a:cubicBezTo>
                  <a:pt x="1502246" y="797565"/>
                  <a:pt x="1489831" y="797565"/>
                  <a:pt x="1502246" y="786953"/>
                </a:cubicBezTo>
                <a:cubicBezTo>
                  <a:pt x="1477416" y="797565"/>
                  <a:pt x="1452585" y="786953"/>
                  <a:pt x="1427755" y="786953"/>
                </a:cubicBezTo>
                <a:cubicBezTo>
                  <a:pt x="1427755" y="786953"/>
                  <a:pt x="1427755" y="797565"/>
                  <a:pt x="1427755" y="797565"/>
                </a:cubicBezTo>
                <a:cubicBezTo>
                  <a:pt x="1340848" y="786953"/>
                  <a:pt x="1241526" y="797565"/>
                  <a:pt x="1142204" y="786953"/>
                </a:cubicBezTo>
                <a:cubicBezTo>
                  <a:pt x="1092543" y="797565"/>
                  <a:pt x="1018051" y="797565"/>
                  <a:pt x="955975" y="797565"/>
                </a:cubicBezTo>
                <a:cubicBezTo>
                  <a:pt x="906314" y="797565"/>
                  <a:pt x="856653" y="808177"/>
                  <a:pt x="806992" y="808177"/>
                </a:cubicBezTo>
                <a:cubicBezTo>
                  <a:pt x="806992" y="808177"/>
                  <a:pt x="794576" y="797565"/>
                  <a:pt x="794576" y="797565"/>
                </a:cubicBezTo>
                <a:cubicBezTo>
                  <a:pt x="757331" y="797565"/>
                  <a:pt x="670424" y="808177"/>
                  <a:pt x="645593" y="808177"/>
                </a:cubicBezTo>
                <a:cubicBezTo>
                  <a:pt x="633178" y="808177"/>
                  <a:pt x="633178" y="808177"/>
                  <a:pt x="608348" y="808177"/>
                </a:cubicBezTo>
                <a:cubicBezTo>
                  <a:pt x="571102" y="808177"/>
                  <a:pt x="521441" y="818789"/>
                  <a:pt x="509026" y="808177"/>
                </a:cubicBezTo>
                <a:cubicBezTo>
                  <a:pt x="484195" y="808177"/>
                  <a:pt x="434534" y="808177"/>
                  <a:pt x="422119" y="808177"/>
                </a:cubicBezTo>
                <a:cubicBezTo>
                  <a:pt x="422119" y="818789"/>
                  <a:pt x="434534" y="818789"/>
                  <a:pt x="422119" y="818789"/>
                </a:cubicBezTo>
                <a:cubicBezTo>
                  <a:pt x="409704" y="808177"/>
                  <a:pt x="372458" y="829401"/>
                  <a:pt x="335212" y="818789"/>
                </a:cubicBezTo>
                <a:cubicBezTo>
                  <a:pt x="335212" y="818789"/>
                  <a:pt x="335212" y="829401"/>
                  <a:pt x="322797" y="829401"/>
                </a:cubicBezTo>
                <a:cubicBezTo>
                  <a:pt x="310381" y="829401"/>
                  <a:pt x="322797" y="818789"/>
                  <a:pt x="310381" y="818789"/>
                </a:cubicBezTo>
                <a:cubicBezTo>
                  <a:pt x="310381" y="829401"/>
                  <a:pt x="273136" y="829401"/>
                  <a:pt x="285551" y="818789"/>
                </a:cubicBezTo>
                <a:cubicBezTo>
                  <a:pt x="273136" y="829401"/>
                  <a:pt x="235890" y="818789"/>
                  <a:pt x="198644" y="829401"/>
                </a:cubicBezTo>
                <a:cubicBezTo>
                  <a:pt x="186229" y="829401"/>
                  <a:pt x="136568" y="840013"/>
                  <a:pt x="111737" y="840013"/>
                </a:cubicBezTo>
                <a:cubicBezTo>
                  <a:pt x="136568" y="840013"/>
                  <a:pt x="161398" y="840013"/>
                  <a:pt x="161398" y="840013"/>
                </a:cubicBezTo>
                <a:cubicBezTo>
                  <a:pt x="297966" y="840013"/>
                  <a:pt x="471780" y="829401"/>
                  <a:pt x="608348" y="829401"/>
                </a:cubicBezTo>
                <a:cubicBezTo>
                  <a:pt x="620763" y="808177"/>
                  <a:pt x="645593" y="829401"/>
                  <a:pt x="645593" y="829401"/>
                </a:cubicBezTo>
                <a:cubicBezTo>
                  <a:pt x="633178" y="829401"/>
                  <a:pt x="658009" y="818789"/>
                  <a:pt x="658009" y="818789"/>
                </a:cubicBezTo>
                <a:cubicBezTo>
                  <a:pt x="658009" y="818789"/>
                  <a:pt x="682839" y="840013"/>
                  <a:pt x="670424" y="829401"/>
                </a:cubicBezTo>
                <a:cubicBezTo>
                  <a:pt x="670424" y="829401"/>
                  <a:pt x="670424" y="829401"/>
                  <a:pt x="670424" y="818789"/>
                </a:cubicBezTo>
                <a:cubicBezTo>
                  <a:pt x="670424" y="818789"/>
                  <a:pt x="707670" y="818789"/>
                  <a:pt x="707670" y="829401"/>
                </a:cubicBezTo>
                <a:cubicBezTo>
                  <a:pt x="720085" y="829401"/>
                  <a:pt x="720085" y="818789"/>
                  <a:pt x="720085" y="818789"/>
                </a:cubicBezTo>
                <a:cubicBezTo>
                  <a:pt x="744916" y="818789"/>
                  <a:pt x="769746" y="808177"/>
                  <a:pt x="782161" y="818789"/>
                </a:cubicBezTo>
                <a:cubicBezTo>
                  <a:pt x="769746" y="818789"/>
                  <a:pt x="744916" y="818789"/>
                  <a:pt x="744916" y="829401"/>
                </a:cubicBezTo>
                <a:cubicBezTo>
                  <a:pt x="769746" y="829401"/>
                  <a:pt x="782161" y="829401"/>
                  <a:pt x="794576" y="818789"/>
                </a:cubicBezTo>
                <a:cubicBezTo>
                  <a:pt x="831822" y="808177"/>
                  <a:pt x="869068" y="808177"/>
                  <a:pt x="906314" y="808177"/>
                </a:cubicBezTo>
                <a:cubicBezTo>
                  <a:pt x="906314" y="818789"/>
                  <a:pt x="906314" y="818789"/>
                  <a:pt x="918729" y="818789"/>
                </a:cubicBezTo>
                <a:cubicBezTo>
                  <a:pt x="918729" y="808177"/>
                  <a:pt x="906314" y="808177"/>
                  <a:pt x="918729" y="808177"/>
                </a:cubicBezTo>
                <a:cubicBezTo>
                  <a:pt x="918729" y="818789"/>
                  <a:pt x="931144" y="808177"/>
                  <a:pt x="931144" y="818789"/>
                </a:cubicBezTo>
                <a:cubicBezTo>
                  <a:pt x="943559" y="813483"/>
                  <a:pt x="955975" y="813483"/>
                  <a:pt x="969942" y="816136"/>
                </a:cubicBezTo>
                <a:lnTo>
                  <a:pt x="1003884" y="825495"/>
                </a:lnTo>
                <a:lnTo>
                  <a:pt x="1004084" y="825422"/>
                </a:lnTo>
                <a:cubicBezTo>
                  <a:pt x="1004860" y="824758"/>
                  <a:pt x="1005248" y="824427"/>
                  <a:pt x="1005442" y="824924"/>
                </a:cubicBezTo>
                <a:lnTo>
                  <a:pt x="1005486" y="825937"/>
                </a:lnTo>
                <a:lnTo>
                  <a:pt x="1018051" y="829401"/>
                </a:lnTo>
                <a:lnTo>
                  <a:pt x="1005509" y="826477"/>
                </a:lnTo>
                <a:lnTo>
                  <a:pt x="1005636" y="829401"/>
                </a:lnTo>
                <a:lnTo>
                  <a:pt x="993221" y="829401"/>
                </a:lnTo>
                <a:lnTo>
                  <a:pt x="988565" y="829401"/>
                </a:lnTo>
                <a:cubicBezTo>
                  <a:pt x="987013" y="829401"/>
                  <a:pt x="987013" y="829401"/>
                  <a:pt x="980805" y="829401"/>
                </a:cubicBezTo>
                <a:cubicBezTo>
                  <a:pt x="980805" y="829401"/>
                  <a:pt x="980805" y="829401"/>
                  <a:pt x="980805" y="840013"/>
                </a:cubicBezTo>
                <a:cubicBezTo>
                  <a:pt x="1005636" y="840013"/>
                  <a:pt x="1018051" y="840013"/>
                  <a:pt x="1030466" y="829401"/>
                </a:cubicBezTo>
                <a:cubicBezTo>
                  <a:pt x="1018051" y="829401"/>
                  <a:pt x="1018051" y="829401"/>
                  <a:pt x="1030466" y="818789"/>
                </a:cubicBezTo>
                <a:cubicBezTo>
                  <a:pt x="1080128" y="829401"/>
                  <a:pt x="1117373" y="808177"/>
                  <a:pt x="1179450" y="818789"/>
                </a:cubicBezTo>
                <a:cubicBezTo>
                  <a:pt x="1154619" y="829401"/>
                  <a:pt x="1067712" y="818789"/>
                  <a:pt x="1030466" y="840013"/>
                </a:cubicBezTo>
                <a:cubicBezTo>
                  <a:pt x="1055297" y="829401"/>
                  <a:pt x="1092543" y="840013"/>
                  <a:pt x="1129788" y="840013"/>
                </a:cubicBezTo>
                <a:cubicBezTo>
                  <a:pt x="1129788" y="840013"/>
                  <a:pt x="1129788" y="840013"/>
                  <a:pt x="1129788" y="850625"/>
                </a:cubicBezTo>
                <a:cubicBezTo>
                  <a:pt x="1229110" y="850625"/>
                  <a:pt x="1365678" y="861237"/>
                  <a:pt x="1477416" y="850625"/>
                </a:cubicBezTo>
                <a:cubicBezTo>
                  <a:pt x="1489831" y="861237"/>
                  <a:pt x="1539492" y="840013"/>
                  <a:pt x="1576738" y="840013"/>
                </a:cubicBezTo>
                <a:cubicBezTo>
                  <a:pt x="1576738" y="850625"/>
                  <a:pt x="1576738" y="850625"/>
                  <a:pt x="1589153" y="850625"/>
                </a:cubicBezTo>
                <a:cubicBezTo>
                  <a:pt x="1576738" y="840013"/>
                  <a:pt x="1651229" y="840013"/>
                  <a:pt x="1638814" y="850625"/>
                </a:cubicBezTo>
                <a:cubicBezTo>
                  <a:pt x="1651229" y="850625"/>
                  <a:pt x="1663644" y="861237"/>
                  <a:pt x="1663644" y="850625"/>
                </a:cubicBezTo>
                <a:cubicBezTo>
                  <a:pt x="1663644" y="850625"/>
                  <a:pt x="1651229" y="840013"/>
                  <a:pt x="1663644" y="840013"/>
                </a:cubicBezTo>
                <a:cubicBezTo>
                  <a:pt x="1676060" y="840013"/>
                  <a:pt x="1676060" y="840013"/>
                  <a:pt x="1676060" y="840013"/>
                </a:cubicBezTo>
                <a:cubicBezTo>
                  <a:pt x="1663644" y="840013"/>
                  <a:pt x="1688475" y="850625"/>
                  <a:pt x="1688475" y="850625"/>
                </a:cubicBezTo>
                <a:cubicBezTo>
                  <a:pt x="1738136" y="850625"/>
                  <a:pt x="1812628" y="850625"/>
                  <a:pt x="1899534" y="861237"/>
                </a:cubicBezTo>
                <a:cubicBezTo>
                  <a:pt x="1911950" y="850625"/>
                  <a:pt x="1911950" y="850625"/>
                  <a:pt x="1924365" y="850625"/>
                </a:cubicBezTo>
                <a:cubicBezTo>
                  <a:pt x="1924365" y="861237"/>
                  <a:pt x="1911950" y="850625"/>
                  <a:pt x="1899534" y="861237"/>
                </a:cubicBezTo>
                <a:lnTo>
                  <a:pt x="1924365" y="861237"/>
                </a:lnTo>
                <a:lnTo>
                  <a:pt x="1950078" y="860591"/>
                </a:lnTo>
                <a:lnTo>
                  <a:pt x="1961417" y="852284"/>
                </a:lnTo>
                <a:cubicBezTo>
                  <a:pt x="1970340" y="850294"/>
                  <a:pt x="1978488" y="854937"/>
                  <a:pt x="1971892" y="858253"/>
                </a:cubicBezTo>
                <a:lnTo>
                  <a:pt x="1955065" y="860466"/>
                </a:lnTo>
                <a:lnTo>
                  <a:pt x="1977130" y="859911"/>
                </a:lnTo>
                <a:cubicBezTo>
                  <a:pt x="1989545" y="858584"/>
                  <a:pt x="1998857" y="855931"/>
                  <a:pt x="2011272" y="850625"/>
                </a:cubicBezTo>
                <a:cubicBezTo>
                  <a:pt x="2011272" y="850625"/>
                  <a:pt x="1998856" y="861237"/>
                  <a:pt x="1998856" y="861237"/>
                </a:cubicBezTo>
                <a:lnTo>
                  <a:pt x="2073348" y="861237"/>
                </a:lnTo>
                <a:lnTo>
                  <a:pt x="2076452" y="861237"/>
                </a:lnTo>
                <a:cubicBezTo>
                  <a:pt x="2107490" y="861237"/>
                  <a:pt x="2141632" y="861237"/>
                  <a:pt x="2172670" y="861237"/>
                </a:cubicBezTo>
                <a:cubicBezTo>
                  <a:pt x="2160255" y="871849"/>
                  <a:pt x="2110594" y="861237"/>
                  <a:pt x="2073348" y="861237"/>
                </a:cubicBezTo>
                <a:cubicBezTo>
                  <a:pt x="1974026" y="871849"/>
                  <a:pt x="1874704" y="861237"/>
                  <a:pt x="1750551" y="861237"/>
                </a:cubicBezTo>
                <a:cubicBezTo>
                  <a:pt x="1738136" y="861237"/>
                  <a:pt x="1750551" y="871849"/>
                  <a:pt x="1738136" y="861237"/>
                </a:cubicBezTo>
                <a:cubicBezTo>
                  <a:pt x="1738136" y="871849"/>
                  <a:pt x="1725721" y="861237"/>
                  <a:pt x="1725721" y="871849"/>
                </a:cubicBezTo>
                <a:cubicBezTo>
                  <a:pt x="1725721" y="871849"/>
                  <a:pt x="1713306" y="871849"/>
                  <a:pt x="1713306" y="861237"/>
                </a:cubicBezTo>
                <a:cubicBezTo>
                  <a:pt x="1713306" y="861237"/>
                  <a:pt x="1725721" y="861237"/>
                  <a:pt x="1738136" y="861237"/>
                </a:cubicBezTo>
                <a:lnTo>
                  <a:pt x="1750551" y="861237"/>
                </a:lnTo>
                <a:lnTo>
                  <a:pt x="1899534" y="861237"/>
                </a:lnTo>
                <a:cubicBezTo>
                  <a:pt x="1825043" y="861237"/>
                  <a:pt x="1725721" y="850625"/>
                  <a:pt x="1688475" y="861237"/>
                </a:cubicBezTo>
                <a:cubicBezTo>
                  <a:pt x="1688475" y="861237"/>
                  <a:pt x="1700890" y="871849"/>
                  <a:pt x="1700890" y="871849"/>
                </a:cubicBezTo>
                <a:cubicBezTo>
                  <a:pt x="1688475" y="871849"/>
                  <a:pt x="1676060" y="861237"/>
                  <a:pt x="1663644" y="861237"/>
                </a:cubicBezTo>
                <a:cubicBezTo>
                  <a:pt x="1663644" y="871849"/>
                  <a:pt x="1676060" y="871849"/>
                  <a:pt x="1663644" y="871849"/>
                </a:cubicBezTo>
                <a:cubicBezTo>
                  <a:pt x="1651229" y="871849"/>
                  <a:pt x="1651229" y="861237"/>
                  <a:pt x="1638814" y="871849"/>
                </a:cubicBezTo>
                <a:cubicBezTo>
                  <a:pt x="1651229" y="871849"/>
                  <a:pt x="1651229" y="871849"/>
                  <a:pt x="1651229" y="871849"/>
                </a:cubicBezTo>
                <a:cubicBezTo>
                  <a:pt x="1651229" y="871849"/>
                  <a:pt x="1651229" y="882462"/>
                  <a:pt x="1638814" y="882462"/>
                </a:cubicBezTo>
                <a:cubicBezTo>
                  <a:pt x="1638814" y="882462"/>
                  <a:pt x="1626399" y="871849"/>
                  <a:pt x="1626399" y="871849"/>
                </a:cubicBezTo>
                <a:cubicBezTo>
                  <a:pt x="1638814" y="871849"/>
                  <a:pt x="1638814" y="871849"/>
                  <a:pt x="1638814" y="861237"/>
                </a:cubicBezTo>
                <a:cubicBezTo>
                  <a:pt x="1626399" y="871849"/>
                  <a:pt x="1626399" y="861237"/>
                  <a:pt x="1626399" y="861237"/>
                </a:cubicBezTo>
                <a:cubicBezTo>
                  <a:pt x="1626399" y="861237"/>
                  <a:pt x="1626399" y="871849"/>
                  <a:pt x="1613984" y="871849"/>
                </a:cubicBezTo>
                <a:cubicBezTo>
                  <a:pt x="1601568" y="871849"/>
                  <a:pt x="1601568" y="871849"/>
                  <a:pt x="1589153" y="871849"/>
                </a:cubicBezTo>
                <a:cubicBezTo>
                  <a:pt x="1589153" y="871849"/>
                  <a:pt x="1589153" y="871849"/>
                  <a:pt x="1589153" y="861237"/>
                </a:cubicBezTo>
                <a:lnTo>
                  <a:pt x="1564322" y="861237"/>
                </a:lnTo>
                <a:cubicBezTo>
                  <a:pt x="1564322" y="861237"/>
                  <a:pt x="1576738" y="882462"/>
                  <a:pt x="1564322" y="882462"/>
                </a:cubicBezTo>
                <a:cubicBezTo>
                  <a:pt x="1564322" y="893074"/>
                  <a:pt x="1551907" y="882462"/>
                  <a:pt x="1539492" y="893074"/>
                </a:cubicBezTo>
                <a:cubicBezTo>
                  <a:pt x="1539492" y="882462"/>
                  <a:pt x="1551907" y="893074"/>
                  <a:pt x="1564322" y="882462"/>
                </a:cubicBezTo>
                <a:cubicBezTo>
                  <a:pt x="1558114" y="877156"/>
                  <a:pt x="1558114" y="871849"/>
                  <a:pt x="1559666" y="867870"/>
                </a:cubicBezTo>
                <a:lnTo>
                  <a:pt x="1561270" y="865585"/>
                </a:lnTo>
                <a:lnTo>
                  <a:pt x="1558114" y="865217"/>
                </a:lnTo>
                <a:cubicBezTo>
                  <a:pt x="1555011" y="863890"/>
                  <a:pt x="1551907" y="861237"/>
                  <a:pt x="1551907" y="861237"/>
                </a:cubicBezTo>
                <a:cubicBezTo>
                  <a:pt x="1551907" y="871849"/>
                  <a:pt x="1564322" y="871849"/>
                  <a:pt x="1551907" y="871849"/>
                </a:cubicBezTo>
                <a:cubicBezTo>
                  <a:pt x="1539492" y="871849"/>
                  <a:pt x="1539492" y="871849"/>
                  <a:pt x="1539492" y="861237"/>
                </a:cubicBezTo>
                <a:cubicBezTo>
                  <a:pt x="1527077" y="861237"/>
                  <a:pt x="1502246" y="861237"/>
                  <a:pt x="1502246" y="861237"/>
                </a:cubicBezTo>
                <a:cubicBezTo>
                  <a:pt x="1502246" y="861237"/>
                  <a:pt x="1514662" y="871849"/>
                  <a:pt x="1514662" y="871849"/>
                </a:cubicBezTo>
                <a:cubicBezTo>
                  <a:pt x="1477416" y="871849"/>
                  <a:pt x="1427755" y="882462"/>
                  <a:pt x="1415339" y="871849"/>
                </a:cubicBezTo>
                <a:cubicBezTo>
                  <a:pt x="1415339" y="871849"/>
                  <a:pt x="1415339" y="882462"/>
                  <a:pt x="1415339" y="882462"/>
                </a:cubicBezTo>
                <a:cubicBezTo>
                  <a:pt x="1402924" y="871849"/>
                  <a:pt x="1402924" y="871849"/>
                  <a:pt x="1402924" y="882462"/>
                </a:cubicBezTo>
                <a:cubicBezTo>
                  <a:pt x="1390509" y="882462"/>
                  <a:pt x="1402924" y="882462"/>
                  <a:pt x="1390509" y="882462"/>
                </a:cubicBezTo>
                <a:cubicBezTo>
                  <a:pt x="1415339" y="893074"/>
                  <a:pt x="1440170" y="893074"/>
                  <a:pt x="1452585" y="882462"/>
                </a:cubicBezTo>
                <a:cubicBezTo>
                  <a:pt x="1452585" y="893074"/>
                  <a:pt x="1465000" y="882462"/>
                  <a:pt x="1477416" y="893074"/>
                </a:cubicBezTo>
                <a:cubicBezTo>
                  <a:pt x="1477416" y="893074"/>
                  <a:pt x="1465000" y="882462"/>
                  <a:pt x="1477416" y="882462"/>
                </a:cubicBezTo>
                <a:lnTo>
                  <a:pt x="1492792" y="891808"/>
                </a:lnTo>
                <a:lnTo>
                  <a:pt x="1508454" y="885115"/>
                </a:lnTo>
                <a:cubicBezTo>
                  <a:pt x="1517766" y="885115"/>
                  <a:pt x="1527077" y="887768"/>
                  <a:pt x="1527077" y="893074"/>
                </a:cubicBezTo>
                <a:lnTo>
                  <a:pt x="1494875" y="893074"/>
                </a:lnTo>
                <a:cubicBezTo>
                  <a:pt x="1519317" y="899043"/>
                  <a:pt x="1561218" y="893074"/>
                  <a:pt x="1589153" y="893074"/>
                </a:cubicBezTo>
                <a:cubicBezTo>
                  <a:pt x="1576738" y="893074"/>
                  <a:pt x="1576738" y="882462"/>
                  <a:pt x="1589153" y="882462"/>
                </a:cubicBezTo>
                <a:cubicBezTo>
                  <a:pt x="1589153" y="903686"/>
                  <a:pt x="1601568" y="882462"/>
                  <a:pt x="1601568" y="882462"/>
                </a:cubicBezTo>
                <a:cubicBezTo>
                  <a:pt x="1601568" y="893074"/>
                  <a:pt x="1601568" y="893074"/>
                  <a:pt x="1613984" y="893074"/>
                </a:cubicBezTo>
                <a:cubicBezTo>
                  <a:pt x="1613984" y="882462"/>
                  <a:pt x="1651229" y="893074"/>
                  <a:pt x="1688475" y="882462"/>
                </a:cubicBezTo>
                <a:cubicBezTo>
                  <a:pt x="1688475" y="893074"/>
                  <a:pt x="1688475" y="893074"/>
                  <a:pt x="1688475" y="893074"/>
                </a:cubicBezTo>
                <a:cubicBezTo>
                  <a:pt x="1787797" y="893074"/>
                  <a:pt x="1961611" y="882462"/>
                  <a:pt x="2085763" y="893074"/>
                </a:cubicBezTo>
                <a:cubicBezTo>
                  <a:pt x="2085763" y="893074"/>
                  <a:pt x="2098178" y="893074"/>
                  <a:pt x="2098178" y="903686"/>
                </a:cubicBezTo>
                <a:cubicBezTo>
                  <a:pt x="2060933" y="903686"/>
                  <a:pt x="2011272" y="893074"/>
                  <a:pt x="1961611" y="893074"/>
                </a:cubicBezTo>
                <a:cubicBezTo>
                  <a:pt x="1949196" y="893074"/>
                  <a:pt x="1949196" y="903686"/>
                  <a:pt x="1949196" y="903686"/>
                </a:cubicBezTo>
                <a:cubicBezTo>
                  <a:pt x="1961611" y="903686"/>
                  <a:pt x="1949196" y="914298"/>
                  <a:pt x="1961611" y="914298"/>
                </a:cubicBezTo>
                <a:cubicBezTo>
                  <a:pt x="2023687" y="903686"/>
                  <a:pt x="2098178" y="924910"/>
                  <a:pt x="2147840" y="903686"/>
                </a:cubicBezTo>
                <a:cubicBezTo>
                  <a:pt x="2160255" y="914298"/>
                  <a:pt x="2185086" y="914298"/>
                  <a:pt x="2209916" y="903686"/>
                </a:cubicBezTo>
                <a:cubicBezTo>
                  <a:pt x="2209916" y="914298"/>
                  <a:pt x="2259577" y="903686"/>
                  <a:pt x="2259577" y="914298"/>
                </a:cubicBezTo>
                <a:cubicBezTo>
                  <a:pt x="2271992" y="914298"/>
                  <a:pt x="2271992" y="914298"/>
                  <a:pt x="2284408" y="914298"/>
                </a:cubicBezTo>
                <a:cubicBezTo>
                  <a:pt x="2284408" y="924910"/>
                  <a:pt x="2247162" y="924910"/>
                  <a:pt x="2259577" y="914298"/>
                </a:cubicBezTo>
                <a:lnTo>
                  <a:pt x="2241281" y="918207"/>
                </a:lnTo>
                <a:lnTo>
                  <a:pt x="2267337" y="923583"/>
                </a:lnTo>
                <a:cubicBezTo>
                  <a:pt x="2284408" y="924910"/>
                  <a:pt x="2303030" y="924910"/>
                  <a:pt x="2321653" y="924910"/>
                </a:cubicBezTo>
                <a:cubicBezTo>
                  <a:pt x="2309238" y="914298"/>
                  <a:pt x="2321653" y="903686"/>
                  <a:pt x="2321653" y="903686"/>
                </a:cubicBezTo>
                <a:cubicBezTo>
                  <a:pt x="2334068" y="914298"/>
                  <a:pt x="2321653" y="924910"/>
                  <a:pt x="2334068" y="924910"/>
                </a:cubicBezTo>
                <a:cubicBezTo>
                  <a:pt x="2334068" y="914298"/>
                  <a:pt x="2346484" y="924910"/>
                  <a:pt x="2334068" y="914298"/>
                </a:cubicBezTo>
                <a:cubicBezTo>
                  <a:pt x="2358899" y="914298"/>
                  <a:pt x="2358899" y="903686"/>
                  <a:pt x="2358899" y="903686"/>
                </a:cubicBezTo>
                <a:cubicBezTo>
                  <a:pt x="2358899" y="919604"/>
                  <a:pt x="2379850" y="911645"/>
                  <a:pt x="2390325" y="915624"/>
                </a:cubicBezTo>
                <a:lnTo>
                  <a:pt x="2393522" y="920725"/>
                </a:lnTo>
                <a:lnTo>
                  <a:pt x="2396145" y="919604"/>
                </a:lnTo>
                <a:cubicBezTo>
                  <a:pt x="2399249" y="916951"/>
                  <a:pt x="2402352" y="914298"/>
                  <a:pt x="2408560" y="914298"/>
                </a:cubicBezTo>
                <a:cubicBezTo>
                  <a:pt x="2408560" y="914298"/>
                  <a:pt x="2408560" y="914298"/>
                  <a:pt x="2420975" y="914298"/>
                </a:cubicBezTo>
                <a:cubicBezTo>
                  <a:pt x="2420975" y="924910"/>
                  <a:pt x="2445806" y="924910"/>
                  <a:pt x="2458221" y="914298"/>
                </a:cubicBezTo>
                <a:cubicBezTo>
                  <a:pt x="2458221" y="924910"/>
                  <a:pt x="2445806" y="924910"/>
                  <a:pt x="2445806" y="924910"/>
                </a:cubicBezTo>
                <a:cubicBezTo>
                  <a:pt x="2458221" y="924910"/>
                  <a:pt x="2470636" y="924910"/>
                  <a:pt x="2470636" y="914298"/>
                </a:cubicBezTo>
                <a:cubicBezTo>
                  <a:pt x="2470636" y="914298"/>
                  <a:pt x="2458221" y="914298"/>
                  <a:pt x="2458221" y="903686"/>
                </a:cubicBezTo>
                <a:cubicBezTo>
                  <a:pt x="2458221" y="903686"/>
                  <a:pt x="2470636" y="903686"/>
                  <a:pt x="2470636" y="903686"/>
                </a:cubicBezTo>
                <a:lnTo>
                  <a:pt x="2471716" y="913836"/>
                </a:lnTo>
                <a:lnTo>
                  <a:pt x="2483052" y="908992"/>
                </a:lnTo>
                <a:cubicBezTo>
                  <a:pt x="2486156" y="906339"/>
                  <a:pt x="2489259" y="903686"/>
                  <a:pt x="2495467" y="903686"/>
                </a:cubicBezTo>
                <a:cubicBezTo>
                  <a:pt x="2507882" y="914298"/>
                  <a:pt x="2520297" y="903686"/>
                  <a:pt x="2520297" y="914298"/>
                </a:cubicBezTo>
                <a:cubicBezTo>
                  <a:pt x="2495467" y="914298"/>
                  <a:pt x="2507882" y="914298"/>
                  <a:pt x="2507882" y="924910"/>
                </a:cubicBezTo>
                <a:cubicBezTo>
                  <a:pt x="2507882" y="914298"/>
                  <a:pt x="2520297" y="924910"/>
                  <a:pt x="2532712" y="914298"/>
                </a:cubicBezTo>
                <a:cubicBezTo>
                  <a:pt x="2520297" y="914298"/>
                  <a:pt x="2520297" y="903686"/>
                  <a:pt x="2520297" y="903686"/>
                </a:cubicBezTo>
                <a:cubicBezTo>
                  <a:pt x="2532712" y="914298"/>
                  <a:pt x="2545128" y="903686"/>
                  <a:pt x="2557543" y="914298"/>
                </a:cubicBezTo>
                <a:cubicBezTo>
                  <a:pt x="2557543" y="914298"/>
                  <a:pt x="2532712" y="903686"/>
                  <a:pt x="2545128" y="914298"/>
                </a:cubicBezTo>
                <a:cubicBezTo>
                  <a:pt x="2557543" y="924910"/>
                  <a:pt x="2569958" y="903686"/>
                  <a:pt x="2582374" y="914298"/>
                </a:cubicBezTo>
                <a:cubicBezTo>
                  <a:pt x="2607204" y="903686"/>
                  <a:pt x="2644450" y="924910"/>
                  <a:pt x="2669280" y="893074"/>
                </a:cubicBezTo>
                <a:cubicBezTo>
                  <a:pt x="2681696" y="903686"/>
                  <a:pt x="2656865" y="903686"/>
                  <a:pt x="2669280" y="903686"/>
                </a:cubicBezTo>
                <a:cubicBezTo>
                  <a:pt x="2706526" y="903686"/>
                  <a:pt x="2743772" y="903686"/>
                  <a:pt x="2793433" y="903686"/>
                </a:cubicBezTo>
                <a:cubicBezTo>
                  <a:pt x="2793433" y="914298"/>
                  <a:pt x="2805848" y="914298"/>
                  <a:pt x="2805848" y="914298"/>
                </a:cubicBezTo>
                <a:cubicBezTo>
                  <a:pt x="2805848" y="914298"/>
                  <a:pt x="2805848" y="914298"/>
                  <a:pt x="2805848" y="903686"/>
                </a:cubicBezTo>
                <a:cubicBezTo>
                  <a:pt x="2818264" y="903686"/>
                  <a:pt x="2818264" y="914298"/>
                  <a:pt x="2830679" y="903686"/>
                </a:cubicBezTo>
                <a:cubicBezTo>
                  <a:pt x="2843094" y="924910"/>
                  <a:pt x="2855509" y="914298"/>
                  <a:pt x="2843094" y="903686"/>
                </a:cubicBezTo>
                <a:cubicBezTo>
                  <a:pt x="2867924" y="903686"/>
                  <a:pt x="2880340" y="903686"/>
                  <a:pt x="2892755" y="903686"/>
                </a:cubicBezTo>
                <a:cubicBezTo>
                  <a:pt x="2892755" y="914298"/>
                  <a:pt x="2892755" y="903686"/>
                  <a:pt x="2892755" y="914298"/>
                </a:cubicBezTo>
                <a:cubicBezTo>
                  <a:pt x="2905170" y="903686"/>
                  <a:pt x="2917586" y="914298"/>
                  <a:pt x="2917586" y="903686"/>
                </a:cubicBezTo>
                <a:cubicBezTo>
                  <a:pt x="2930001" y="914298"/>
                  <a:pt x="2930001" y="914298"/>
                  <a:pt x="2942416" y="914298"/>
                </a:cubicBezTo>
                <a:cubicBezTo>
                  <a:pt x="2942416" y="903686"/>
                  <a:pt x="2930001" y="914298"/>
                  <a:pt x="2930001" y="903686"/>
                </a:cubicBezTo>
                <a:cubicBezTo>
                  <a:pt x="2942416" y="903686"/>
                  <a:pt x="2942416" y="903686"/>
                  <a:pt x="2954832" y="903686"/>
                </a:cubicBezTo>
                <a:cubicBezTo>
                  <a:pt x="2957936" y="901033"/>
                  <a:pt x="2960263" y="900369"/>
                  <a:pt x="2962203" y="900867"/>
                </a:cubicBezTo>
                <a:lnTo>
                  <a:pt x="2966253" y="904195"/>
                </a:lnTo>
                <a:lnTo>
                  <a:pt x="2967247" y="903686"/>
                </a:lnTo>
                <a:lnTo>
                  <a:pt x="2966340" y="904267"/>
                </a:lnTo>
                <a:lnTo>
                  <a:pt x="2967247" y="905012"/>
                </a:lnTo>
                <a:cubicBezTo>
                  <a:pt x="2970351" y="908992"/>
                  <a:pt x="2973454" y="914298"/>
                  <a:pt x="2979662" y="914298"/>
                </a:cubicBezTo>
                <a:cubicBezTo>
                  <a:pt x="2979662" y="903686"/>
                  <a:pt x="2992077" y="903686"/>
                  <a:pt x="3004492" y="903686"/>
                </a:cubicBezTo>
                <a:cubicBezTo>
                  <a:pt x="3016908" y="903686"/>
                  <a:pt x="3016908" y="903686"/>
                  <a:pt x="3016908" y="903686"/>
                </a:cubicBezTo>
                <a:lnTo>
                  <a:pt x="3014976" y="905101"/>
                </a:lnTo>
                <a:lnTo>
                  <a:pt x="3037664" y="908163"/>
                </a:lnTo>
                <a:cubicBezTo>
                  <a:pt x="3067345" y="909655"/>
                  <a:pt x="3088295" y="903686"/>
                  <a:pt x="3116230" y="903686"/>
                </a:cubicBezTo>
                <a:lnTo>
                  <a:pt x="3128645" y="903686"/>
                </a:lnTo>
                <a:cubicBezTo>
                  <a:pt x="3128645" y="903686"/>
                  <a:pt x="3141060" y="914298"/>
                  <a:pt x="3141060" y="903686"/>
                </a:cubicBezTo>
                <a:cubicBezTo>
                  <a:pt x="3159683" y="903686"/>
                  <a:pt x="3164339" y="909655"/>
                  <a:pt x="3170741" y="908163"/>
                </a:cubicBezTo>
                <a:lnTo>
                  <a:pt x="3177200" y="904340"/>
                </a:lnTo>
                <a:lnTo>
                  <a:pt x="3165891" y="903686"/>
                </a:lnTo>
                <a:cubicBezTo>
                  <a:pt x="3165891" y="903686"/>
                  <a:pt x="3165891" y="903686"/>
                  <a:pt x="3178306" y="903686"/>
                </a:cubicBezTo>
                <a:lnTo>
                  <a:pt x="3177200" y="904340"/>
                </a:lnTo>
                <a:lnTo>
                  <a:pt x="3191691" y="905178"/>
                </a:lnTo>
                <a:cubicBezTo>
                  <a:pt x="3215551" y="901696"/>
                  <a:pt x="3234175" y="887768"/>
                  <a:pt x="3252798" y="903686"/>
                </a:cubicBezTo>
                <a:cubicBezTo>
                  <a:pt x="3265213" y="903686"/>
                  <a:pt x="3252798" y="893074"/>
                  <a:pt x="3265213" y="893074"/>
                </a:cubicBezTo>
                <a:cubicBezTo>
                  <a:pt x="3277628" y="914298"/>
                  <a:pt x="3327289" y="903686"/>
                  <a:pt x="3314874" y="903686"/>
                </a:cubicBezTo>
                <a:cubicBezTo>
                  <a:pt x="3327289" y="893074"/>
                  <a:pt x="3327289" y="903686"/>
                  <a:pt x="3339704" y="903686"/>
                </a:cubicBezTo>
                <a:cubicBezTo>
                  <a:pt x="3339704" y="903686"/>
                  <a:pt x="3364535" y="903686"/>
                  <a:pt x="3352120" y="893074"/>
                </a:cubicBezTo>
                <a:cubicBezTo>
                  <a:pt x="3352120" y="901033"/>
                  <a:pt x="3366087" y="897053"/>
                  <a:pt x="3373070" y="899043"/>
                </a:cubicBezTo>
                <a:lnTo>
                  <a:pt x="3376500" y="903147"/>
                </a:lnTo>
                <a:lnTo>
                  <a:pt x="3394021" y="902359"/>
                </a:lnTo>
                <a:cubicBezTo>
                  <a:pt x="3401781" y="901033"/>
                  <a:pt x="3407988" y="898380"/>
                  <a:pt x="3414196" y="893074"/>
                </a:cubicBezTo>
                <a:cubicBezTo>
                  <a:pt x="3401781" y="914298"/>
                  <a:pt x="3439026" y="903686"/>
                  <a:pt x="3451442" y="903686"/>
                </a:cubicBezTo>
                <a:cubicBezTo>
                  <a:pt x="3451442" y="903686"/>
                  <a:pt x="3451442" y="903686"/>
                  <a:pt x="3451442" y="893074"/>
                </a:cubicBezTo>
                <a:cubicBezTo>
                  <a:pt x="3463857" y="914298"/>
                  <a:pt x="3476272" y="903686"/>
                  <a:pt x="3488688" y="903686"/>
                </a:cubicBezTo>
                <a:lnTo>
                  <a:pt x="3492492" y="908076"/>
                </a:lnTo>
                <a:lnTo>
                  <a:pt x="3513518" y="903686"/>
                </a:lnTo>
                <a:cubicBezTo>
                  <a:pt x="3513518" y="903686"/>
                  <a:pt x="3499551" y="909655"/>
                  <a:pt x="3492568" y="908163"/>
                </a:cubicBezTo>
                <a:lnTo>
                  <a:pt x="3492492" y="908076"/>
                </a:lnTo>
                <a:lnTo>
                  <a:pt x="3462693" y="914298"/>
                </a:lnTo>
                <a:cubicBezTo>
                  <a:pt x="3407988" y="920267"/>
                  <a:pt x="3342808" y="914298"/>
                  <a:pt x="3277628" y="914298"/>
                </a:cubicBezTo>
                <a:cubicBezTo>
                  <a:pt x="3178306" y="914298"/>
                  <a:pt x="3091399" y="924910"/>
                  <a:pt x="2992077" y="924910"/>
                </a:cubicBezTo>
                <a:cubicBezTo>
                  <a:pt x="3004492" y="924910"/>
                  <a:pt x="3004492" y="946134"/>
                  <a:pt x="3016908" y="935522"/>
                </a:cubicBezTo>
                <a:cubicBezTo>
                  <a:pt x="3016908" y="930216"/>
                  <a:pt x="3023115" y="930216"/>
                  <a:pt x="3032427" y="931542"/>
                </a:cubicBezTo>
                <a:lnTo>
                  <a:pt x="3060251" y="934785"/>
                </a:lnTo>
                <a:lnTo>
                  <a:pt x="3060361" y="934195"/>
                </a:lnTo>
                <a:cubicBezTo>
                  <a:pt x="3060361" y="930216"/>
                  <a:pt x="3060361" y="924910"/>
                  <a:pt x="3066569" y="924910"/>
                </a:cubicBezTo>
                <a:cubicBezTo>
                  <a:pt x="3078984" y="935522"/>
                  <a:pt x="3078984" y="935522"/>
                  <a:pt x="3078984" y="935522"/>
                </a:cubicBezTo>
                <a:cubicBezTo>
                  <a:pt x="3078984" y="924910"/>
                  <a:pt x="3103814" y="924910"/>
                  <a:pt x="3103814" y="935522"/>
                </a:cubicBezTo>
                <a:cubicBezTo>
                  <a:pt x="3128645" y="935522"/>
                  <a:pt x="3116230" y="924910"/>
                  <a:pt x="3141060" y="924910"/>
                </a:cubicBezTo>
                <a:cubicBezTo>
                  <a:pt x="3165891" y="935522"/>
                  <a:pt x="3165891" y="924910"/>
                  <a:pt x="3178306" y="924910"/>
                </a:cubicBezTo>
                <a:cubicBezTo>
                  <a:pt x="3190721" y="924910"/>
                  <a:pt x="3178306" y="935522"/>
                  <a:pt x="3178306" y="935522"/>
                </a:cubicBezTo>
                <a:cubicBezTo>
                  <a:pt x="3190721" y="935522"/>
                  <a:pt x="3190721" y="935522"/>
                  <a:pt x="3190721" y="924910"/>
                </a:cubicBezTo>
                <a:cubicBezTo>
                  <a:pt x="3215552" y="924910"/>
                  <a:pt x="3215552" y="935522"/>
                  <a:pt x="3240382" y="924910"/>
                </a:cubicBezTo>
                <a:cubicBezTo>
                  <a:pt x="3240382" y="935522"/>
                  <a:pt x="3227967" y="935522"/>
                  <a:pt x="3240382" y="935522"/>
                </a:cubicBezTo>
                <a:cubicBezTo>
                  <a:pt x="3240382" y="924910"/>
                  <a:pt x="3265213" y="935522"/>
                  <a:pt x="3277628" y="924910"/>
                </a:cubicBezTo>
                <a:cubicBezTo>
                  <a:pt x="3290043" y="924910"/>
                  <a:pt x="3290043" y="946134"/>
                  <a:pt x="3302458" y="935522"/>
                </a:cubicBezTo>
                <a:cubicBezTo>
                  <a:pt x="3290043" y="935522"/>
                  <a:pt x="3290043" y="935522"/>
                  <a:pt x="3290043" y="924910"/>
                </a:cubicBezTo>
                <a:cubicBezTo>
                  <a:pt x="3327289" y="924910"/>
                  <a:pt x="3376950" y="924910"/>
                  <a:pt x="3401781" y="924910"/>
                </a:cubicBezTo>
                <a:cubicBezTo>
                  <a:pt x="3401781" y="935522"/>
                  <a:pt x="3389366" y="935522"/>
                  <a:pt x="3401781" y="935522"/>
                </a:cubicBezTo>
                <a:cubicBezTo>
                  <a:pt x="3401781" y="935522"/>
                  <a:pt x="3414196" y="924910"/>
                  <a:pt x="3414196" y="924910"/>
                </a:cubicBezTo>
                <a:cubicBezTo>
                  <a:pt x="3414196" y="935522"/>
                  <a:pt x="3414196" y="924910"/>
                  <a:pt x="3414196" y="935522"/>
                </a:cubicBezTo>
                <a:cubicBezTo>
                  <a:pt x="3426611" y="935522"/>
                  <a:pt x="3439026" y="924910"/>
                  <a:pt x="3439026" y="924910"/>
                </a:cubicBezTo>
                <a:cubicBezTo>
                  <a:pt x="3463857" y="924910"/>
                  <a:pt x="3463857" y="914298"/>
                  <a:pt x="3476272" y="924910"/>
                </a:cubicBezTo>
                <a:cubicBezTo>
                  <a:pt x="3476272" y="935522"/>
                  <a:pt x="3463857" y="924910"/>
                  <a:pt x="3463857" y="935522"/>
                </a:cubicBezTo>
                <a:cubicBezTo>
                  <a:pt x="3463857" y="935522"/>
                  <a:pt x="3463857" y="935522"/>
                  <a:pt x="3488688" y="935522"/>
                </a:cubicBezTo>
                <a:cubicBezTo>
                  <a:pt x="3488688" y="935522"/>
                  <a:pt x="3494895" y="935522"/>
                  <a:pt x="3501103" y="934195"/>
                </a:cubicBezTo>
                <a:lnTo>
                  <a:pt x="3510680" y="927032"/>
                </a:lnTo>
                <a:lnTo>
                  <a:pt x="3510414" y="926236"/>
                </a:lnTo>
                <a:lnTo>
                  <a:pt x="3508364" y="926111"/>
                </a:lnTo>
                <a:lnTo>
                  <a:pt x="3496447" y="928889"/>
                </a:lnTo>
                <a:cubicBezTo>
                  <a:pt x="3491792" y="930216"/>
                  <a:pt x="3488688" y="930216"/>
                  <a:pt x="3488688" y="924910"/>
                </a:cubicBezTo>
                <a:lnTo>
                  <a:pt x="3508364" y="926111"/>
                </a:lnTo>
                <a:lnTo>
                  <a:pt x="3513518" y="924910"/>
                </a:lnTo>
                <a:lnTo>
                  <a:pt x="3510680" y="927032"/>
                </a:lnTo>
                <a:lnTo>
                  <a:pt x="3513518" y="935522"/>
                </a:lnTo>
                <a:cubicBezTo>
                  <a:pt x="3538348" y="935522"/>
                  <a:pt x="3525933" y="924910"/>
                  <a:pt x="3525933" y="924910"/>
                </a:cubicBezTo>
                <a:cubicBezTo>
                  <a:pt x="3538348" y="924910"/>
                  <a:pt x="3538348" y="924910"/>
                  <a:pt x="3538348" y="935522"/>
                </a:cubicBezTo>
                <a:cubicBezTo>
                  <a:pt x="3525933" y="935522"/>
                  <a:pt x="3501103" y="935522"/>
                  <a:pt x="3513518" y="935522"/>
                </a:cubicBezTo>
                <a:cubicBezTo>
                  <a:pt x="3550764" y="946134"/>
                  <a:pt x="3575594" y="914298"/>
                  <a:pt x="3600425" y="924910"/>
                </a:cubicBezTo>
                <a:cubicBezTo>
                  <a:pt x="3575594" y="924910"/>
                  <a:pt x="3588010" y="924910"/>
                  <a:pt x="3575594" y="935522"/>
                </a:cubicBezTo>
                <a:cubicBezTo>
                  <a:pt x="3625255" y="935522"/>
                  <a:pt x="3674916" y="935522"/>
                  <a:pt x="3712162" y="935522"/>
                </a:cubicBezTo>
                <a:cubicBezTo>
                  <a:pt x="3749408" y="946134"/>
                  <a:pt x="3786654" y="924910"/>
                  <a:pt x="3774239" y="946134"/>
                </a:cubicBezTo>
                <a:cubicBezTo>
                  <a:pt x="3774239" y="946134"/>
                  <a:pt x="3799069" y="946134"/>
                  <a:pt x="3786654" y="946134"/>
                </a:cubicBezTo>
                <a:cubicBezTo>
                  <a:pt x="3786654" y="946134"/>
                  <a:pt x="3786654" y="946134"/>
                  <a:pt x="3786654" y="935522"/>
                </a:cubicBezTo>
                <a:cubicBezTo>
                  <a:pt x="3823900" y="943481"/>
                  <a:pt x="3847178" y="933532"/>
                  <a:pt x="3877440" y="937014"/>
                </a:cubicBezTo>
                <a:lnTo>
                  <a:pt x="3904583" y="944433"/>
                </a:lnTo>
                <a:lnTo>
                  <a:pt x="3914686" y="941657"/>
                </a:lnTo>
                <a:cubicBezTo>
                  <a:pt x="3928653" y="940164"/>
                  <a:pt x="3935637" y="946134"/>
                  <a:pt x="3935637" y="946134"/>
                </a:cubicBezTo>
                <a:cubicBezTo>
                  <a:pt x="3935637" y="935522"/>
                  <a:pt x="3923222" y="946134"/>
                  <a:pt x="3923222" y="935522"/>
                </a:cubicBezTo>
                <a:cubicBezTo>
                  <a:pt x="3948052" y="935522"/>
                  <a:pt x="3948052" y="935522"/>
                  <a:pt x="3960467" y="935522"/>
                </a:cubicBezTo>
                <a:cubicBezTo>
                  <a:pt x="3960467" y="946134"/>
                  <a:pt x="4010128" y="935522"/>
                  <a:pt x="3985298" y="924910"/>
                </a:cubicBezTo>
                <a:cubicBezTo>
                  <a:pt x="3948052" y="935522"/>
                  <a:pt x="3873561" y="914298"/>
                  <a:pt x="3836315" y="935522"/>
                </a:cubicBezTo>
                <a:cubicBezTo>
                  <a:pt x="3823900" y="914298"/>
                  <a:pt x="3774239" y="935522"/>
                  <a:pt x="3761823" y="924910"/>
                </a:cubicBezTo>
                <a:cubicBezTo>
                  <a:pt x="3761823" y="924910"/>
                  <a:pt x="3774239" y="924910"/>
                  <a:pt x="3774239" y="914298"/>
                </a:cubicBezTo>
                <a:cubicBezTo>
                  <a:pt x="3786654" y="924910"/>
                  <a:pt x="3811484" y="903686"/>
                  <a:pt x="3823900" y="924910"/>
                </a:cubicBezTo>
                <a:cubicBezTo>
                  <a:pt x="3873561" y="914298"/>
                  <a:pt x="3972883" y="914298"/>
                  <a:pt x="4022544" y="924910"/>
                </a:cubicBezTo>
                <a:cubicBezTo>
                  <a:pt x="4010128" y="924910"/>
                  <a:pt x="4022544" y="914298"/>
                  <a:pt x="4034959" y="914298"/>
                </a:cubicBezTo>
                <a:cubicBezTo>
                  <a:pt x="4022544" y="914298"/>
                  <a:pt x="4034959" y="924910"/>
                  <a:pt x="4034959" y="924910"/>
                </a:cubicBezTo>
                <a:cubicBezTo>
                  <a:pt x="4047374" y="914298"/>
                  <a:pt x="4084620" y="935522"/>
                  <a:pt x="4072205" y="924910"/>
                </a:cubicBezTo>
                <a:cubicBezTo>
                  <a:pt x="4072205" y="924910"/>
                  <a:pt x="4072205" y="914298"/>
                  <a:pt x="4084620" y="914298"/>
                </a:cubicBezTo>
                <a:cubicBezTo>
                  <a:pt x="4084620" y="924910"/>
                  <a:pt x="4072205" y="924910"/>
                  <a:pt x="4084620" y="924910"/>
                </a:cubicBezTo>
                <a:cubicBezTo>
                  <a:pt x="4097035" y="914298"/>
                  <a:pt x="4109450" y="924910"/>
                  <a:pt x="4121866" y="914298"/>
                </a:cubicBezTo>
                <a:cubicBezTo>
                  <a:pt x="4121866" y="924910"/>
                  <a:pt x="4134281" y="924910"/>
                  <a:pt x="4134281" y="924910"/>
                </a:cubicBezTo>
                <a:cubicBezTo>
                  <a:pt x="4146696" y="914298"/>
                  <a:pt x="4159112" y="914298"/>
                  <a:pt x="4171527" y="924910"/>
                </a:cubicBezTo>
                <a:cubicBezTo>
                  <a:pt x="4159112" y="914298"/>
                  <a:pt x="4183942" y="924910"/>
                  <a:pt x="4196357" y="924910"/>
                </a:cubicBezTo>
                <a:cubicBezTo>
                  <a:pt x="4233603" y="924910"/>
                  <a:pt x="4246018" y="935522"/>
                  <a:pt x="4283264" y="935522"/>
                </a:cubicBezTo>
                <a:lnTo>
                  <a:pt x="4287848" y="944664"/>
                </a:lnTo>
                <a:lnTo>
                  <a:pt x="4295679" y="942154"/>
                </a:lnTo>
                <a:cubicBezTo>
                  <a:pt x="4298783" y="940828"/>
                  <a:pt x="4301887" y="940828"/>
                  <a:pt x="4308095" y="946134"/>
                </a:cubicBezTo>
                <a:cubicBezTo>
                  <a:pt x="4308095" y="946134"/>
                  <a:pt x="4308095" y="946134"/>
                  <a:pt x="4295679" y="946134"/>
                </a:cubicBezTo>
                <a:cubicBezTo>
                  <a:pt x="4320510" y="946134"/>
                  <a:pt x="4348444" y="948787"/>
                  <a:pt x="4379482" y="951440"/>
                </a:cubicBezTo>
                <a:lnTo>
                  <a:pt x="4427085" y="953906"/>
                </a:lnTo>
                <a:lnTo>
                  <a:pt x="4415370" y="947460"/>
                </a:lnTo>
                <a:cubicBezTo>
                  <a:pt x="4399657" y="943481"/>
                  <a:pt x="4385690" y="951440"/>
                  <a:pt x="4357756" y="935522"/>
                </a:cubicBezTo>
                <a:cubicBezTo>
                  <a:pt x="4543985" y="946134"/>
                  <a:pt x="4742629" y="956746"/>
                  <a:pt x="4941273" y="967358"/>
                </a:cubicBezTo>
                <a:cubicBezTo>
                  <a:pt x="4928858" y="967358"/>
                  <a:pt x="4928858" y="967358"/>
                  <a:pt x="4916442" y="967358"/>
                </a:cubicBezTo>
                <a:cubicBezTo>
                  <a:pt x="4904027" y="977970"/>
                  <a:pt x="4941273" y="967358"/>
                  <a:pt x="4928858" y="977970"/>
                </a:cubicBezTo>
                <a:cubicBezTo>
                  <a:pt x="4928858" y="977970"/>
                  <a:pt x="4916442" y="977970"/>
                  <a:pt x="4904027" y="977970"/>
                </a:cubicBezTo>
                <a:cubicBezTo>
                  <a:pt x="4928858" y="988582"/>
                  <a:pt x="4990934" y="977970"/>
                  <a:pt x="4990934" y="999194"/>
                </a:cubicBezTo>
                <a:cubicBezTo>
                  <a:pt x="5015764" y="999194"/>
                  <a:pt x="5028180" y="999194"/>
                  <a:pt x="5040595" y="988582"/>
                </a:cubicBezTo>
                <a:cubicBezTo>
                  <a:pt x="5040595" y="999194"/>
                  <a:pt x="5028180" y="999194"/>
                  <a:pt x="5028180" y="999194"/>
                </a:cubicBezTo>
                <a:cubicBezTo>
                  <a:pt x="5053010" y="999194"/>
                  <a:pt x="5065425" y="999194"/>
                  <a:pt x="5077841" y="988582"/>
                </a:cubicBezTo>
                <a:cubicBezTo>
                  <a:pt x="5164748" y="1009806"/>
                  <a:pt x="5264070" y="999194"/>
                  <a:pt x="5375807" y="999194"/>
                </a:cubicBezTo>
                <a:cubicBezTo>
                  <a:pt x="5375807" y="988582"/>
                  <a:pt x="5350976" y="999194"/>
                  <a:pt x="5363392" y="988582"/>
                </a:cubicBezTo>
                <a:cubicBezTo>
                  <a:pt x="5375807" y="977970"/>
                  <a:pt x="5388222" y="967358"/>
                  <a:pt x="5400637" y="946134"/>
                </a:cubicBezTo>
                <a:cubicBezTo>
                  <a:pt x="5400637" y="946134"/>
                  <a:pt x="5388222" y="946134"/>
                  <a:pt x="5388222" y="935522"/>
                </a:cubicBezTo>
                <a:cubicBezTo>
                  <a:pt x="5400637" y="935522"/>
                  <a:pt x="5425468" y="935522"/>
                  <a:pt x="5437883" y="924910"/>
                </a:cubicBezTo>
                <a:cubicBezTo>
                  <a:pt x="5425468" y="924910"/>
                  <a:pt x="5425468" y="924910"/>
                  <a:pt x="5425468" y="924910"/>
                </a:cubicBezTo>
                <a:cubicBezTo>
                  <a:pt x="5425468" y="914298"/>
                  <a:pt x="5437883" y="924910"/>
                  <a:pt x="5437883" y="914298"/>
                </a:cubicBezTo>
                <a:cubicBezTo>
                  <a:pt x="5437883" y="914298"/>
                  <a:pt x="5450298" y="903686"/>
                  <a:pt x="5450298" y="893074"/>
                </a:cubicBezTo>
                <a:cubicBezTo>
                  <a:pt x="5450298" y="893074"/>
                  <a:pt x="5425468" y="893074"/>
                  <a:pt x="5425468" y="893074"/>
                </a:cubicBezTo>
                <a:cubicBezTo>
                  <a:pt x="5425468" y="861237"/>
                  <a:pt x="5462714" y="882462"/>
                  <a:pt x="5475129" y="871849"/>
                </a:cubicBezTo>
                <a:cubicBezTo>
                  <a:pt x="5462714" y="861237"/>
                  <a:pt x="5450298" y="861237"/>
                  <a:pt x="5450298" y="861237"/>
                </a:cubicBezTo>
                <a:cubicBezTo>
                  <a:pt x="5450298" y="850625"/>
                  <a:pt x="5450298" y="850625"/>
                  <a:pt x="5462714" y="850625"/>
                </a:cubicBezTo>
                <a:cubicBezTo>
                  <a:pt x="5462714" y="840013"/>
                  <a:pt x="5450298" y="840013"/>
                  <a:pt x="5450298" y="829401"/>
                </a:cubicBezTo>
                <a:cubicBezTo>
                  <a:pt x="5475129" y="829401"/>
                  <a:pt x="5462714" y="818789"/>
                  <a:pt x="5487544" y="818789"/>
                </a:cubicBezTo>
                <a:cubicBezTo>
                  <a:pt x="5475129" y="818789"/>
                  <a:pt x="5462714" y="797565"/>
                  <a:pt x="5475129" y="797565"/>
                </a:cubicBezTo>
                <a:cubicBezTo>
                  <a:pt x="5475129" y="786953"/>
                  <a:pt x="5462714" y="776341"/>
                  <a:pt x="5450298" y="776341"/>
                </a:cubicBezTo>
                <a:cubicBezTo>
                  <a:pt x="5475129" y="765729"/>
                  <a:pt x="5475129" y="755117"/>
                  <a:pt x="5475129" y="744505"/>
                </a:cubicBezTo>
                <a:cubicBezTo>
                  <a:pt x="5462714" y="744505"/>
                  <a:pt x="5475129" y="733893"/>
                  <a:pt x="5475129" y="733893"/>
                </a:cubicBezTo>
                <a:cubicBezTo>
                  <a:pt x="5475129" y="712669"/>
                  <a:pt x="5437883" y="702057"/>
                  <a:pt x="5437883" y="680833"/>
                </a:cubicBezTo>
                <a:cubicBezTo>
                  <a:pt x="5437883" y="680833"/>
                  <a:pt x="5425468" y="659608"/>
                  <a:pt x="5425468" y="670220"/>
                </a:cubicBezTo>
                <a:cubicBezTo>
                  <a:pt x="5425468" y="670220"/>
                  <a:pt x="5425468" y="680833"/>
                  <a:pt x="5425468" y="691445"/>
                </a:cubicBezTo>
                <a:cubicBezTo>
                  <a:pt x="5375807" y="712669"/>
                  <a:pt x="5313731" y="702057"/>
                  <a:pt x="5313731" y="648996"/>
                </a:cubicBezTo>
                <a:cubicBezTo>
                  <a:pt x="5326146" y="648996"/>
                  <a:pt x="5338561" y="638384"/>
                  <a:pt x="5363392" y="648996"/>
                </a:cubicBezTo>
                <a:cubicBezTo>
                  <a:pt x="5375807" y="627772"/>
                  <a:pt x="5375807" y="574712"/>
                  <a:pt x="5413053" y="585324"/>
                </a:cubicBezTo>
                <a:cubicBezTo>
                  <a:pt x="5425468" y="564100"/>
                  <a:pt x="5413053" y="564100"/>
                  <a:pt x="5413053" y="542876"/>
                </a:cubicBezTo>
                <a:cubicBezTo>
                  <a:pt x="5450298" y="542876"/>
                  <a:pt x="5425468" y="511040"/>
                  <a:pt x="5450298" y="511040"/>
                </a:cubicBezTo>
                <a:cubicBezTo>
                  <a:pt x="5437883" y="479204"/>
                  <a:pt x="5400637" y="479204"/>
                  <a:pt x="5400637" y="447367"/>
                </a:cubicBezTo>
                <a:cubicBezTo>
                  <a:pt x="5400637" y="426143"/>
                  <a:pt x="5425468" y="415531"/>
                  <a:pt x="5413053" y="394307"/>
                </a:cubicBezTo>
                <a:cubicBezTo>
                  <a:pt x="5400637" y="383695"/>
                  <a:pt x="5350976" y="362471"/>
                  <a:pt x="5388222" y="341247"/>
                </a:cubicBezTo>
                <a:cubicBezTo>
                  <a:pt x="5375807" y="330635"/>
                  <a:pt x="5363392" y="330635"/>
                  <a:pt x="5375807" y="320023"/>
                </a:cubicBezTo>
                <a:cubicBezTo>
                  <a:pt x="5363392" y="309411"/>
                  <a:pt x="5350976" y="309411"/>
                  <a:pt x="5350976" y="298799"/>
                </a:cubicBezTo>
                <a:cubicBezTo>
                  <a:pt x="5350976" y="288187"/>
                  <a:pt x="5363392" y="288187"/>
                  <a:pt x="5363392" y="277575"/>
                </a:cubicBezTo>
                <a:cubicBezTo>
                  <a:pt x="5350976" y="277575"/>
                  <a:pt x="5350976" y="277575"/>
                  <a:pt x="5350976" y="266962"/>
                </a:cubicBezTo>
                <a:cubicBezTo>
                  <a:pt x="5338561" y="266962"/>
                  <a:pt x="5326146" y="266962"/>
                  <a:pt x="5338561" y="245738"/>
                </a:cubicBezTo>
                <a:cubicBezTo>
                  <a:pt x="5326146" y="245738"/>
                  <a:pt x="5313731" y="245738"/>
                  <a:pt x="5301315" y="235126"/>
                </a:cubicBezTo>
                <a:cubicBezTo>
                  <a:pt x="5313731" y="235126"/>
                  <a:pt x="5313731" y="235126"/>
                  <a:pt x="5313731" y="224514"/>
                </a:cubicBezTo>
                <a:cubicBezTo>
                  <a:pt x="5288900" y="224514"/>
                  <a:pt x="5251654" y="224514"/>
                  <a:pt x="5239239" y="213902"/>
                </a:cubicBezTo>
                <a:cubicBezTo>
                  <a:pt x="5264070" y="192678"/>
                  <a:pt x="5239239" y="182066"/>
                  <a:pt x="5251654" y="160842"/>
                </a:cubicBezTo>
                <a:cubicBezTo>
                  <a:pt x="5239239" y="171454"/>
                  <a:pt x="5226824" y="171454"/>
                  <a:pt x="5226824" y="160842"/>
                </a:cubicBezTo>
                <a:cubicBezTo>
                  <a:pt x="5226824" y="150230"/>
                  <a:pt x="5239239" y="139618"/>
                  <a:pt x="5239239" y="129006"/>
                </a:cubicBezTo>
                <a:cubicBezTo>
                  <a:pt x="5115087" y="97170"/>
                  <a:pt x="4966103" y="97170"/>
                  <a:pt x="4817120" y="86558"/>
                </a:cubicBezTo>
                <a:cubicBezTo>
                  <a:pt x="4767459" y="86558"/>
                  <a:pt x="4692968" y="65333"/>
                  <a:pt x="4643307" y="65333"/>
                </a:cubicBezTo>
                <a:cubicBezTo>
                  <a:pt x="4630891" y="75946"/>
                  <a:pt x="4630891" y="75946"/>
                  <a:pt x="4618476" y="65333"/>
                </a:cubicBezTo>
                <a:cubicBezTo>
                  <a:pt x="4606061" y="65333"/>
                  <a:pt x="4606061" y="75946"/>
                  <a:pt x="4593646" y="75946"/>
                </a:cubicBezTo>
                <a:cubicBezTo>
                  <a:pt x="4593646" y="65333"/>
                  <a:pt x="4568815" y="65333"/>
                  <a:pt x="4556400" y="65333"/>
                </a:cubicBezTo>
                <a:cubicBezTo>
                  <a:pt x="4556400" y="65333"/>
                  <a:pt x="4556400" y="75946"/>
                  <a:pt x="4543985" y="65333"/>
                </a:cubicBezTo>
                <a:cubicBezTo>
                  <a:pt x="4494324" y="44109"/>
                  <a:pt x="4395002" y="44109"/>
                  <a:pt x="4320510" y="44109"/>
                </a:cubicBezTo>
                <a:cubicBezTo>
                  <a:pt x="4320510" y="44109"/>
                  <a:pt x="4332925" y="44109"/>
                  <a:pt x="4320510" y="54721"/>
                </a:cubicBezTo>
                <a:cubicBezTo>
                  <a:pt x="4308095" y="44109"/>
                  <a:pt x="4283264" y="44109"/>
                  <a:pt x="4258434" y="44109"/>
                </a:cubicBezTo>
                <a:cubicBezTo>
                  <a:pt x="4233603" y="44109"/>
                  <a:pt x="4183942" y="22885"/>
                  <a:pt x="4159112" y="22885"/>
                </a:cubicBezTo>
                <a:lnTo>
                  <a:pt x="4109450" y="22885"/>
                </a:lnTo>
                <a:cubicBezTo>
                  <a:pt x="4109450" y="44109"/>
                  <a:pt x="4097035" y="33497"/>
                  <a:pt x="4084620" y="22885"/>
                </a:cubicBezTo>
                <a:cubicBezTo>
                  <a:pt x="4084620" y="22885"/>
                  <a:pt x="4084620" y="22885"/>
                  <a:pt x="4097035" y="22885"/>
                </a:cubicBezTo>
                <a:cubicBezTo>
                  <a:pt x="4072205" y="12273"/>
                  <a:pt x="3985298" y="12273"/>
                  <a:pt x="3972883" y="22885"/>
                </a:cubicBezTo>
                <a:cubicBezTo>
                  <a:pt x="3898391" y="1661"/>
                  <a:pt x="3811484" y="1661"/>
                  <a:pt x="3749408" y="12273"/>
                </a:cubicBezTo>
                <a:cubicBezTo>
                  <a:pt x="3761823" y="12273"/>
                  <a:pt x="3786654" y="12273"/>
                  <a:pt x="3799069" y="12273"/>
                </a:cubicBezTo>
                <a:cubicBezTo>
                  <a:pt x="3786654" y="12273"/>
                  <a:pt x="3749408" y="22885"/>
                  <a:pt x="3749408" y="12273"/>
                </a:cubicBezTo>
                <a:cubicBezTo>
                  <a:pt x="3625255" y="22885"/>
                  <a:pt x="3538348" y="1661"/>
                  <a:pt x="3426611" y="12273"/>
                </a:cubicBezTo>
                <a:cubicBezTo>
                  <a:pt x="3426611" y="12273"/>
                  <a:pt x="3426611" y="12273"/>
                  <a:pt x="3426611" y="1661"/>
                </a:cubicBezTo>
                <a:cubicBezTo>
                  <a:pt x="3401781" y="12273"/>
                  <a:pt x="3389366" y="22885"/>
                  <a:pt x="3364535" y="1661"/>
                </a:cubicBezTo>
                <a:cubicBezTo>
                  <a:pt x="3327289" y="12273"/>
                  <a:pt x="3265213" y="12273"/>
                  <a:pt x="3227967" y="1661"/>
                </a:cubicBezTo>
                <a:cubicBezTo>
                  <a:pt x="3203136" y="12273"/>
                  <a:pt x="3190721" y="1661"/>
                  <a:pt x="3153476" y="12273"/>
                </a:cubicBezTo>
                <a:close/>
              </a:path>
            </a:pathLst>
          </a:custGeom>
        </p:spPr>
      </p:pic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5"/>
            </p:custDataLst>
          </p:nvPr>
        </p:nvSpPr>
        <p:spPr>
          <a:xfrm>
            <a:off x="752475" y="2180590"/>
            <a:ext cx="1251585" cy="19291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4200" b="0" i="0" u="none" strike="noStrike" kern="1200" cap="none" spc="0" normalizeH="0" baseline="0" noProof="1" dirty="0">
                <a:solidFill>
                  <a:schemeClr val="tx1"/>
                </a:solidFill>
                <a:latin typeface="+mn-ea"/>
                <a:ea typeface="+mn-ea"/>
                <a:cs typeface="MiSans SemiBold" charset="0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6"/>
            </p:custDataLst>
          </p:nvPr>
        </p:nvSpPr>
        <p:spPr>
          <a:xfrm>
            <a:off x="2004060" y="2181225"/>
            <a:ext cx="4239895" cy="1928495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42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sym typeface="+mn-ea"/>
              </a:rPr>
              <a:t>单击编辑标题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0"/>
            <a:ext cx="12185650" cy="6857365"/>
          </a:xfrm>
          <a:prstGeom prst="rect">
            <a:avLst/>
          </a:prstGeom>
        </p:spPr>
      </p:pic>
      <p:sp>
        <p:nvSpPr>
          <p:cNvPr id="10" name="正文"/>
          <p:cNvSpPr txBox="1">
            <a:spLocks noGrp="1"/>
          </p:cNvSpPr>
          <p:nvPr>
            <p:ph idx="3"/>
            <p:custDataLst>
              <p:tags r:id="rId4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SemiBold" charset="0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正文"/>
          <p:cNvSpPr txBox="1">
            <a:spLocks noGrp="1"/>
          </p:cNvSpPr>
          <p:nvPr>
            <p:ph idx="2"/>
            <p:custDataLst>
              <p:tags r:id="rId5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SemiBold" charset="0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0"/>
            <a:ext cx="12185650" cy="6857365"/>
          </a:xfrm>
          <a:prstGeom prst="rect">
            <a:avLst/>
          </a:prstGeom>
        </p:spPr>
      </p:pic>
      <p:sp>
        <p:nvSpPr>
          <p:cNvPr id="14" name="正文"/>
          <p:cNvSpPr txBox="1">
            <a:spLocks noGrp="1"/>
          </p:cNvSpPr>
          <p:nvPr>
            <p:ph idx="5"/>
            <p:custDataLst>
              <p:tags r:id="rId4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SemiBold" charset="0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/>
            <p:custDataLst>
              <p:tags r:id="rId5"/>
            </p:custDataLst>
          </p:nvPr>
        </p:nvSpPr>
        <p:spPr>
          <a:xfrm>
            <a:off x="6235200" y="1429200"/>
            <a:ext cx="53424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2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SemiBold" charset="0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/>
            <p:custDataLst>
              <p:tags r:id="rId7"/>
            </p:custDataLst>
          </p:nvPr>
        </p:nvSpPr>
        <p:spPr>
          <a:xfrm>
            <a:off x="608400" y="1429200"/>
            <a:ext cx="53424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0"/>
            <a:ext cx="12185650" cy="6857365"/>
          </a:xfrm>
          <a:prstGeom prst="rect">
            <a:avLst/>
          </a:prstGeom>
        </p:spPr>
      </p:pic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>
            <p:custDataLst>
              <p:tags r:id="rId2"/>
            </p:custDataLst>
          </p:nvPr>
        </p:nvSpPr>
        <p:spPr>
          <a:xfrm>
            <a:off x="561869" y="448407"/>
            <a:ext cx="600089" cy="599998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0"/>
            <a:ext cx="12185650" cy="6857365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0"/>
            <a:ext cx="12185650" cy="6857365"/>
          </a:xfrm>
          <a:prstGeom prst="rect">
            <a:avLst/>
          </a:pr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08330" y="608330"/>
            <a:ext cx="10968990" cy="5648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SemiBold" charset="0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0000"/>
          </a:blip>
          <a:srcRect t="19561"/>
          <a:stretch>
            <a:fillRect/>
          </a:stretch>
        </p:blipFill>
        <p:spPr>
          <a:xfrm flipH="1">
            <a:off x="6350" y="0"/>
            <a:ext cx="12185650" cy="6857365"/>
          </a:xfrm>
          <a:prstGeom prst="rect">
            <a:avLst/>
          </a:prstGeom>
        </p:spPr>
      </p:pic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608330" y="1324610"/>
            <a:ext cx="10968990" cy="47498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0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MiSans SemiBold" charset="0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 dirty="0">
                <a:solidFill>
                  <a:schemeClr val="tx1"/>
                </a:solidFill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40000"/>
          </a:blip>
          <a:srcRect t="19561"/>
          <a:stretch>
            <a:fillRect/>
          </a:stretch>
        </p:blipFill>
        <p:spPr>
          <a:xfrm>
            <a:off x="6350" y="0"/>
            <a:ext cx="12185650" cy="6857365"/>
          </a:xfrm>
          <a:prstGeom prst="rect">
            <a:avLst/>
          </a:prstGeom>
        </p:spPr>
      </p:pic>
      <p:sp>
        <p:nvSpPr>
          <p:cNvPr id="8" name="标题"/>
          <p:cNvSpPr txBox="1">
            <a:spLocks noGrp="1"/>
          </p:cNvSpPr>
          <p:nvPr>
            <p:ph type="title" idx="3" hasCustomPrompt="1"/>
            <p:custDataLst>
              <p:tags r:id="rId4"/>
            </p:custDataLst>
          </p:nvPr>
        </p:nvSpPr>
        <p:spPr>
          <a:xfrm>
            <a:off x="4298950" y="1634490"/>
            <a:ext cx="6868160" cy="1680210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200" b="0" i="0" u="none" strike="noStrike" kern="1200" cap="none" spc="800" normalizeH="0" baseline="0" noProof="1" dirty="0">
                <a:solidFill>
                  <a:schemeClr val="tx1"/>
                </a:solidFill>
                <a:uFillTx/>
                <a:latin typeface="汉仪细秀体简 L" panose="00020600040101010101" charset="-122"/>
                <a:ea typeface="汉仪细秀体简 L" panose="00020600040101010101" charset="-122"/>
                <a:cs typeface="MiSans SemiBold" charset="0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2" hasCustomPrompt="1"/>
            <p:custDataLst>
              <p:tags r:id="rId5"/>
            </p:custDataLst>
          </p:nvPr>
        </p:nvSpPr>
        <p:spPr>
          <a:xfrm>
            <a:off x="4299585" y="3476625"/>
            <a:ext cx="6265545" cy="50101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  <a:cs typeface="MiSans SemiBold" charset="0"/>
                <a:sym typeface="+mn-ea"/>
              </a:defRPr>
            </a:lvl1pPr>
          </a:lstStyle>
          <a:p>
            <a:pPr lvl="0" algn="r"/>
            <a:r>
              <a:rPr>
                <a:sym typeface="+mn-ea"/>
              </a:rPr>
              <a:t>署名</a:t>
            </a:r>
            <a:endParaRPr>
              <a:sym typeface="+mn-ea"/>
            </a:endParaRPr>
          </a:p>
        </p:txBody>
      </p:sp>
      <p:pic>
        <p:nvPicPr>
          <p:cNvPr id="24" name="图片 23" descr="卡通人物&#10;&#10;中度可信度描述已自动生成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10686415" y="3638550"/>
            <a:ext cx="207010" cy="212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6000"/>
            <a:ext cx="10800000" cy="720000"/>
          </a:xfrm>
        </p:spPr>
        <p:txBody>
          <a:bodyPr wrap="square">
            <a:normAutofit/>
          </a:bodyPr>
          <a:lstStyle>
            <a:lvl1pPr algn="ctr">
              <a:defRPr sz="32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/>
          <a:lstStyle>
            <a:lvl1pPr algn="ctr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330" y="1429385"/>
            <a:ext cx="10968355" cy="38163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en-US" alt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25" y="443230"/>
            <a:ext cx="10852150" cy="699770"/>
          </a:xfrm>
        </p:spPr>
        <p:txBody>
          <a:bodyPr vert="horz" wrap="square" lIns="101600" tIns="38100" rIns="76200" bIns="38100" rtlCol="0" anchor="ctr" anchorCtr="0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椭圆 53"/>
          <p:cNvSpPr/>
          <p:nvPr>
            <p:custDataLst>
              <p:tags r:id="rId2"/>
            </p:custDataLst>
          </p:nvPr>
        </p:nvSpPr>
        <p:spPr>
          <a:xfrm>
            <a:off x="882821" y="431414"/>
            <a:ext cx="537210" cy="537210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2" hasCustomPrompt="1"/>
            <p:custDataLst>
              <p:tags r:id="rId3"/>
            </p:custDataLst>
          </p:nvPr>
        </p:nvSpPr>
        <p:spPr>
          <a:xfrm>
            <a:off x="995363" y="599208"/>
            <a:ext cx="1200329" cy="3791817"/>
          </a:xfrm>
          <a:prstGeom prst="rect">
            <a:avLst/>
          </a:prstGeom>
          <a:noFill/>
        </p:spPr>
        <p:txBody>
          <a:bodyPr vert="eaVert"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标题</a:t>
            </a:r>
            <a:endParaRPr>
              <a:sym typeface="+mn-ea"/>
            </a:endParaRPr>
          </a:p>
        </p:txBody>
      </p:sp>
      <p:pic>
        <p:nvPicPr>
          <p:cNvPr id="6" name="图片 5" descr="dd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948545" y="0"/>
            <a:ext cx="2243455" cy="2152015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 algn="ctr">
              <a:defRPr sz="3200">
                <a:solidFill>
                  <a:srgbClr val="333333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algn="ctr">
              <a:defRPr sz="3200">
                <a:solidFill>
                  <a:srgbClr val="333333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>
            <a:lvl1pPr algn="ctr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ht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4267200" cy="4846320"/>
          </a:xfrm>
          <a:prstGeom prst="rect">
            <a:avLst/>
          </a:prstGeom>
        </p:spPr>
      </p:pic>
      <p:pic>
        <p:nvPicPr>
          <p:cNvPr id="10" name="图片 9" descr="hh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601585" y="2243455"/>
            <a:ext cx="4590415" cy="4614545"/>
          </a:xfrm>
          <a:prstGeom prst="rect">
            <a:avLst/>
          </a:prstGeom>
        </p:spPr>
      </p:pic>
      <p:cxnSp>
        <p:nvCxnSpPr>
          <p:cNvPr id="22" name="直接连接符 21"/>
          <p:cNvCxnSpPr/>
          <p:nvPr>
            <p:custDataLst>
              <p:tags r:id="rId6"/>
            </p:custDataLst>
          </p:nvPr>
        </p:nvCxnSpPr>
        <p:spPr>
          <a:xfrm>
            <a:off x="11135995" y="674370"/>
            <a:ext cx="182880" cy="0"/>
          </a:xfrm>
          <a:prstGeom prst="line">
            <a:avLst/>
          </a:prstGeom>
          <a:ln w="12700">
            <a:solidFill>
              <a:srgbClr val="3166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7"/>
            </p:custDataLst>
          </p:nvPr>
        </p:nvCxnSpPr>
        <p:spPr>
          <a:xfrm>
            <a:off x="11135995" y="732790"/>
            <a:ext cx="182880" cy="0"/>
          </a:xfrm>
          <a:prstGeom prst="line">
            <a:avLst/>
          </a:prstGeom>
          <a:ln w="12700">
            <a:solidFill>
              <a:srgbClr val="3166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1135995" y="791210"/>
            <a:ext cx="182880" cy="0"/>
          </a:xfrm>
          <a:prstGeom prst="line">
            <a:avLst/>
          </a:prstGeom>
          <a:ln w="12700">
            <a:solidFill>
              <a:srgbClr val="3166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2641601" y="2403740"/>
            <a:ext cx="6908800" cy="92201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4800" b="1" i="0" u="none" strike="noStrike" kern="1200" cap="none" spc="300" normalizeH="0" baseline="0" noProof="1" dirty="0">
                <a:solidFill>
                  <a:schemeClr val="accent2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 algn="ctr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0"/>
            </p:custDataLst>
          </p:nvPr>
        </p:nvSpPr>
        <p:spPr>
          <a:xfrm>
            <a:off x="2641600" y="3472381"/>
            <a:ext cx="6908800" cy="8550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1" i="0" u="none" strike="noStrike" kern="1200" cap="none" spc="300" normalizeH="0" baseline="0" noProof="1" dirty="0">
                <a:solidFill>
                  <a:schemeClr val="accent1"/>
                </a:solidFill>
                <a:latin typeface="汉仪书宋二简" panose="02010600000101010101" charset="-122"/>
                <a:ea typeface="汉仪书宋二简" panose="02010600000101010101" charset="-122"/>
                <a:cs typeface="MiSans Normal" panose="00000500000000000000" charset="-122"/>
              </a:defRPr>
            </a:lvl1pPr>
          </a:lstStyle>
          <a:p>
            <a:pPr lvl="0" algn="ctr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 userDrawn="1">
            <p:custDataLst>
              <p:tags r:id="rId2"/>
            </p:custDataLst>
          </p:nvPr>
        </p:nvSpPr>
        <p:spPr>
          <a:xfrm>
            <a:off x="561869" y="448407"/>
            <a:ext cx="600089" cy="599998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3" name="正文"/>
          <p:cNvSpPr txBox="1">
            <a:spLocks noGrp="1"/>
          </p:cNvSpPr>
          <p:nvPr>
            <p:ph idx="2"/>
            <p:custDataLst>
              <p:tags r:id="rId7"/>
            </p:custDataLst>
          </p:nvPr>
        </p:nvSpPr>
        <p:spPr>
          <a:xfrm>
            <a:off x="608330" y="1490345"/>
            <a:ext cx="5214620" cy="4759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正文"/>
          <p:cNvSpPr txBox="1">
            <a:spLocks noGrp="1"/>
          </p:cNvSpPr>
          <p:nvPr>
            <p:ph idx="13"/>
            <p:custDataLst>
              <p:tags r:id="rId8"/>
            </p:custDataLst>
          </p:nvPr>
        </p:nvSpPr>
        <p:spPr>
          <a:xfrm>
            <a:off x="6238240" y="1490345"/>
            <a:ext cx="5339080" cy="4759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 Normal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</a:pPr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文"/>
          <p:cNvSpPr txBox="1">
            <a:spLocks noGrp="1"/>
          </p:cNvSpPr>
          <p:nvPr>
            <p:ph idx="6"/>
            <p:custDataLst>
              <p:tags r:id="rId2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>
              <a:defRPr>
                <a:latin typeface="+mn-ea"/>
                <a:ea typeface="+mn-ea"/>
                <a:sym typeface="+mn-ea"/>
              </a:defRPr>
            </a:lvl1pPr>
            <a:lvl2pPr>
              <a:defRPr>
                <a:latin typeface="+mn-ea"/>
                <a:ea typeface="+mn-ea"/>
                <a:sym typeface="+mn-ea"/>
              </a:defRPr>
            </a:lvl2pPr>
            <a:lvl3pPr>
              <a:defRPr>
                <a:latin typeface="+mn-ea"/>
                <a:ea typeface="+mn-ea"/>
                <a:sym typeface="+mn-ea"/>
              </a:defRPr>
            </a:lvl3pPr>
            <a:lvl4pPr>
              <a:defRPr>
                <a:latin typeface="+mn-ea"/>
                <a:ea typeface="+mn-ea"/>
                <a:sym typeface="+mn-ea"/>
              </a:defRPr>
            </a:lvl4pPr>
            <a:lvl5pPr>
              <a:defRPr>
                <a:latin typeface="+mn-ea"/>
                <a:ea typeface="+mn-ea"/>
                <a:sym typeface="+mn-ea"/>
              </a:defRPr>
            </a:lvl5pPr>
          </a:lstStyle>
          <a:p>
            <a:pPr lvl="0">
              <a:lnSpc>
                <a:spcPct val="130000"/>
              </a:lnSpc>
              <a:buChar char="●"/>
            </a:pPr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>
              <a:lnSpc>
                <a:spcPct val="120000"/>
              </a:lnSpc>
              <a:buChar char="●"/>
              <a:tabLst>
                <a:tab pos="1609725" algn="l"/>
              </a:tabLst>
            </a:pPr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>
              <a:lnSpc>
                <a:spcPct val="120000"/>
              </a:lnSpc>
              <a:buChar char="●"/>
            </a:pPr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>
              <a:lnSpc>
                <a:spcPct val="120000"/>
              </a:lnSpc>
              <a:buFont typeface="Wingdings" panose="05000000000000000000" charset="0"/>
              <a:buChar char=""/>
            </a:pPr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>
              <a:lnSpc>
                <a:spcPct val="120000"/>
              </a:lnSpc>
            </a:pPr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3"/>
            </p:custDataLst>
          </p:nvPr>
        </p:nvSpPr>
        <p:spPr>
          <a:xfrm>
            <a:off x="6235200" y="1409700"/>
            <a:ext cx="5342400" cy="4196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>
              <a:defRPr>
                <a:latin typeface="+mn-ea"/>
                <a:ea typeface="+mn-ea"/>
                <a:sym typeface="+mn-ea"/>
              </a:defRPr>
            </a:lvl1pPr>
            <a:lvl2pPr>
              <a:defRPr>
                <a:latin typeface="+mn-ea"/>
                <a:ea typeface="+mn-ea"/>
                <a:sym typeface="+mn-ea"/>
              </a:defRPr>
            </a:lvl2pPr>
            <a:lvl3pPr>
              <a:defRPr>
                <a:latin typeface="+mn-ea"/>
                <a:ea typeface="+mn-ea"/>
                <a:sym typeface="+mn-ea"/>
              </a:defRPr>
            </a:lvl3pPr>
            <a:lvl4pPr>
              <a:defRPr>
                <a:latin typeface="+mn-ea"/>
                <a:ea typeface="+mn-ea"/>
                <a:sym typeface="+mn-ea"/>
              </a:defRPr>
            </a:lvl4pPr>
            <a:lvl5pPr>
              <a:defRPr>
                <a:latin typeface="+mn-ea"/>
                <a:ea typeface="+mn-ea"/>
                <a:sym typeface="+mn-ea"/>
              </a:defRPr>
            </a:lvl5pPr>
          </a:lstStyle>
          <a:p>
            <a:pPr lvl="0">
              <a:lnSpc>
                <a:spcPct val="130000"/>
              </a:lnSpc>
              <a:buChar char="●"/>
            </a:pPr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>
              <a:lnSpc>
                <a:spcPct val="120000"/>
              </a:lnSpc>
              <a:buChar char="●"/>
              <a:tabLst>
                <a:tab pos="1609725" algn="l"/>
              </a:tabLst>
            </a:pPr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>
              <a:lnSpc>
                <a:spcPct val="120000"/>
              </a:lnSpc>
              <a:buChar char="●"/>
            </a:pPr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>
              <a:lnSpc>
                <a:spcPct val="120000"/>
              </a:lnSpc>
              <a:buFont typeface="Wingdings" panose="05000000000000000000" charset="0"/>
              <a:buChar char=""/>
            </a:pPr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>
              <a:lnSpc>
                <a:spcPct val="120000"/>
              </a:lnSpc>
            </a:pPr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5"/>
            </p:custDataLst>
          </p:nvPr>
        </p:nvSpPr>
        <p:spPr>
          <a:xfrm>
            <a:off x="608400" y="1409700"/>
            <a:ext cx="5342400" cy="4196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6"/>
            </p:custDataLst>
          </p:nvPr>
        </p:nvSpPr>
        <p:spPr>
          <a:xfrm>
            <a:off x="561869" y="448407"/>
            <a:ext cx="600089" cy="599998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汉仪书宋二简" panose="02010600000101010101" charset="-122"/>
                <a:ea typeface="汉仪书宋二简" panose="02010600000101010101" charset="-122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>
            <p:custDataLst>
              <p:tags r:id="rId2"/>
            </p:custDataLst>
          </p:nvPr>
        </p:nvSpPr>
        <p:spPr>
          <a:xfrm>
            <a:off x="561869" y="448407"/>
            <a:ext cx="600089" cy="599998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solidFill>
                  <a:schemeClr val="accent1"/>
                </a:solidFill>
                <a:latin typeface="+mj-ea"/>
                <a:ea typeface="+mj-ea"/>
                <a:cs typeface="MiSans Normal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文"/>
          <p:cNvSpPr txBox="1"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608330"/>
            <a:ext cx="10968990" cy="5648325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>
              <a:defRPr>
                <a:latin typeface="+mn-ea"/>
                <a:ea typeface="+mn-ea"/>
                <a:sym typeface="+mn-ea"/>
              </a:defRPr>
            </a:lvl1pPr>
            <a:lvl2pPr>
              <a:defRPr>
                <a:latin typeface="+mn-ea"/>
                <a:ea typeface="+mn-ea"/>
                <a:sym typeface="+mn-ea"/>
              </a:defRPr>
            </a:lvl2pPr>
            <a:lvl3pPr>
              <a:defRPr>
                <a:latin typeface="+mn-ea"/>
                <a:ea typeface="+mn-ea"/>
                <a:sym typeface="+mn-ea"/>
              </a:defRPr>
            </a:lvl3pPr>
            <a:lvl4pPr>
              <a:defRPr>
                <a:latin typeface="+mn-ea"/>
                <a:ea typeface="+mn-ea"/>
                <a:sym typeface="+mn-ea"/>
              </a:defRPr>
            </a:lvl4pPr>
            <a:lvl5pPr>
              <a:defRPr>
                <a:latin typeface="+mn-ea"/>
                <a:ea typeface="+mn-ea"/>
                <a:sym typeface="+mn-ea"/>
              </a:defRPr>
            </a:lvl5pPr>
          </a:lstStyle>
          <a:p>
            <a:pPr lvl="0">
              <a:lnSpc>
                <a:spcPct val="130000"/>
              </a:lnSpc>
              <a:buChar char="●"/>
            </a:pPr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>
              <a:lnSpc>
                <a:spcPct val="120000"/>
              </a:lnSpc>
              <a:buChar char="●"/>
              <a:tabLst>
                <a:tab pos="1609725" algn="l"/>
              </a:tabLst>
            </a:pPr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>
              <a:lnSpc>
                <a:spcPct val="120000"/>
              </a:lnSpc>
              <a:buChar char="●"/>
            </a:pPr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>
              <a:lnSpc>
                <a:spcPct val="120000"/>
              </a:lnSpc>
              <a:buFont typeface="Wingdings" panose="05000000000000000000" charset="0"/>
              <a:buChar char=""/>
            </a:pPr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>
              <a:lnSpc>
                <a:spcPct val="120000"/>
              </a:lnSpc>
            </a:pPr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84.xml"/><Relationship Id="rId17" Type="http://schemas.openxmlformats.org/officeDocument/2006/relationships/tags" Target="../tags/tag83.xml"/><Relationship Id="rId16" Type="http://schemas.openxmlformats.org/officeDocument/2006/relationships/tags" Target="../tags/tag82.xml"/><Relationship Id="rId15" Type="http://schemas.openxmlformats.org/officeDocument/2006/relationships/tags" Target="../tags/tag81.xml"/><Relationship Id="rId14" Type="http://schemas.openxmlformats.org/officeDocument/2006/relationships/tags" Target="../tags/tag80.xml"/><Relationship Id="rId13" Type="http://schemas.openxmlformats.org/officeDocument/2006/relationships/tags" Target="../tags/tag79.xml"/><Relationship Id="rId12" Type="http://schemas.openxmlformats.org/officeDocument/2006/relationships/tags" Target="../tags/tag7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7" Type="http://schemas.openxmlformats.org/officeDocument/2006/relationships/tags" Target="../tags/tag246.xml"/><Relationship Id="rId6" Type="http://schemas.openxmlformats.org/officeDocument/2006/relationships/tags" Target="../tags/tag245.xml"/><Relationship Id="rId5" Type="http://schemas.openxmlformats.org/officeDocument/2006/relationships/tags" Target="../tags/tag244.xml"/><Relationship Id="rId4" Type="http://schemas.openxmlformats.org/officeDocument/2006/relationships/tags" Target="../tags/tag243.xml"/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slideLayout" Target="../slideLayouts/slideLayout3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8" Type="http://schemas.openxmlformats.org/officeDocument/2006/relationships/theme" Target="../theme/theme3.xml"/><Relationship Id="rId17" Type="http://schemas.openxmlformats.org/officeDocument/2006/relationships/tags" Target="../tags/tag168.xml"/><Relationship Id="rId16" Type="http://schemas.openxmlformats.org/officeDocument/2006/relationships/tags" Target="../tags/tag167.xml"/><Relationship Id="rId15" Type="http://schemas.openxmlformats.org/officeDocument/2006/relationships/tags" Target="../tags/tag166.xml"/><Relationship Id="rId14" Type="http://schemas.openxmlformats.org/officeDocument/2006/relationships/tags" Target="../tags/tag165.xml"/><Relationship Id="rId13" Type="http://schemas.openxmlformats.org/officeDocument/2006/relationships/tags" Target="../tags/tag164.xml"/><Relationship Id="rId12" Type="http://schemas.openxmlformats.org/officeDocument/2006/relationships/tags" Target="../tags/tag163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0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7" Type="http://schemas.openxmlformats.org/officeDocument/2006/relationships/tags" Target="../tags/tag206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slideLayout" Target="../slideLayouts/slideLayout2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slideLayout" Target="../slideLayouts/slideLayout2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slideLayout" Target="../slideLayouts/slideLayout3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>
            <p:custDataLst>
              <p:tags r:id="rId12"/>
            </p:custDataLst>
          </p:nvPr>
        </p:nvSpPr>
        <p:spPr>
          <a:xfrm>
            <a:off x="561869" y="448407"/>
            <a:ext cx="600089" cy="599998"/>
          </a:xfrm>
          <a:prstGeom prst="ellipse">
            <a:avLst/>
          </a:prstGeom>
          <a:solidFill>
            <a:schemeClr val="accent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Normal" panose="00000500000000000000" charset="-122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MiSans Normal" panose="00000500000000000000" charset="-122"/>
              </a:defRPr>
            </a:lvl1pPr>
          </a:lstStyle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MiSans Normal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MiSans Normal" panose="00000500000000000000" charset="-122"/>
              </a:defRPr>
            </a:lvl1pPr>
          </a:lstStyle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占位符 1"/>
          <p:cNvSpPr txBox="1">
            <a:spLocks noGrp="1"/>
          </p:cNvSpPr>
          <p:nvPr>
            <p:ph type="body" idx="21"/>
            <p:custDataLst>
              <p:tags r:id="rId16"/>
            </p:custDataLst>
          </p:nvPr>
        </p:nvSpPr>
        <p:spPr>
          <a:xfrm>
            <a:off x="608399" y="1562100"/>
            <a:ext cx="10969199" cy="4614863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/>
          <a:p>
            <a:pPr lvl="0">
              <a:lnSpc>
                <a:spcPct val="130000"/>
              </a:lnSpc>
              <a:buChar char="●"/>
            </a:pPr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>
              <a:lnSpc>
                <a:spcPct val="120000"/>
              </a:lnSpc>
              <a:buChar char="●"/>
              <a:tabLst>
                <a:tab pos="1609725" algn="l"/>
              </a:tabLst>
            </a:pPr>
            <a:r>
              <a:rPr lang="zh-CN" altLang="en-US" dirty="0">
                <a:sym typeface="+mn-ea"/>
              </a:rPr>
              <a:t>第</a:t>
            </a:r>
            <a:r>
              <a:rPr dirty="0">
                <a:sym typeface="+mn-ea"/>
              </a:rPr>
              <a:t>二级</a:t>
            </a:r>
            <a:endParaRPr dirty="0">
              <a:sym typeface="+mn-ea"/>
            </a:endParaRPr>
          </a:p>
          <a:p>
            <a:pPr lvl="2">
              <a:lnSpc>
                <a:spcPct val="120000"/>
              </a:lnSpc>
              <a:buChar char="●"/>
            </a:pPr>
            <a:r>
              <a:rPr lang="zh-CN" altLang="en-US" dirty="0">
                <a:sym typeface="+mn-ea"/>
              </a:rPr>
              <a:t>第</a:t>
            </a:r>
            <a:r>
              <a:rPr dirty="0">
                <a:sym typeface="+mn-ea"/>
              </a:rPr>
              <a:t>三级</a:t>
            </a:r>
            <a:endParaRPr dirty="0">
              <a:sym typeface="+mn-ea"/>
            </a:endParaRPr>
          </a:p>
          <a:p>
            <a:pPr lvl="3">
              <a:lnSpc>
                <a:spcPct val="120000"/>
              </a:lnSpc>
              <a:buFont typeface="Wingdings" panose="05000000000000000000" charset="0"/>
              <a:buChar char=""/>
            </a:pPr>
            <a:r>
              <a:rPr lang="zh-CN" altLang="en-US" dirty="0">
                <a:sym typeface="+mn-ea"/>
              </a:rPr>
              <a:t>第</a:t>
            </a:r>
            <a:r>
              <a:rPr dirty="0">
                <a:sym typeface="+mn-ea"/>
              </a:rPr>
              <a:t>四级</a:t>
            </a:r>
            <a:endParaRPr dirty="0">
              <a:sym typeface="+mn-ea"/>
            </a:endParaRPr>
          </a:p>
          <a:p>
            <a:pPr lvl="4">
              <a:lnSpc>
                <a:spcPct val="120000"/>
              </a:lnSpc>
            </a:pPr>
            <a:r>
              <a:rPr lang="zh-CN" altLang="en-US" dirty="0">
                <a:sym typeface="+mn-ea"/>
              </a:rPr>
              <a:t>第</a:t>
            </a:r>
            <a:r>
              <a:rPr dirty="0">
                <a:sym typeface="+mn-ea"/>
              </a:rPr>
              <a:t>五级</a:t>
            </a:r>
            <a:endParaRPr dirty="0">
              <a:sym typeface="+mn-ea"/>
            </a:endParaRPr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08399" y="365126"/>
            <a:ext cx="10969199" cy="101758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600" b="1" i="0" u="none" strike="noStrike" kern="1200" cap="none" spc="300" normalizeH="0" baseline="0" smtClean="0">
          <a:ln>
            <a:noFill/>
            <a:prstDash val="sysDot"/>
          </a:ln>
          <a:solidFill>
            <a:schemeClr val="accent1"/>
          </a:solidFill>
          <a:latin typeface="+mj-ea"/>
          <a:ea typeface="+mj-ea"/>
          <a:cs typeface="MiSans Normal" panose="00000500000000000000" charset="-122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Tx/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Tx/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Tx/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Tx/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Tx/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noProof="1" dirty="0">
          <a:ln>
            <a:noFill/>
            <a:prstDash val="sysDot"/>
          </a:ln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MiSans Normal" panose="00000500000000000000" charset="-122"/>
          <a:sym typeface="+mn-e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/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latin typeface="MiSans SemiBold" charset="0"/>
                <a:ea typeface="MiSans SemiBold" charset="0"/>
                <a:cs typeface="MiSans SemiBold" charset="0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MiSans SemiBold" charset="0"/>
                <a:ea typeface="MiSans SemiBold" charset="0"/>
                <a:cs typeface="MiSans SemiBold" charset="0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MiSans SemiBold" charset="0"/>
                <a:ea typeface="MiSans SemiBold" charset="0"/>
                <a:cs typeface="MiSans SemiBold" charset="0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838200" y="681037"/>
            <a:ext cx="10515600" cy="69918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fontAlgn="auto">
              <a:lnSpc>
                <a:spcPct val="100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838200" y="1544128"/>
            <a:ext cx="10515600" cy="4632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iSans SemiBold" charset="0"/>
              <a:ea typeface="MiSans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600" b="0" i="0" u="none" strike="noStrike" kern="1200" cap="none" spc="0" normalizeH="0" baseline="0" dirty="0" smtClean="0">
          <a:solidFill>
            <a:schemeClr val="tx1"/>
          </a:solidFill>
          <a:latin typeface="汉仪细秀体简 L" panose="00020600040101010101" charset="-122"/>
          <a:ea typeface="汉仪细秀体简 L" panose="00020600040101010101" charset="-122"/>
          <a:cs typeface="MiSans SemiBold" charset="0"/>
          <a:sym typeface="汉仪细秀体简 L" panose="0002060004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Sans SemiBold" charset="0"/>
          <a:ea typeface="MiSans SemiBold" charset="0"/>
          <a:cs typeface="MiSans SemiBold" charset="0"/>
        </a:defRPr>
      </a:lvl1pPr>
      <a:lvl2pPr marL="6858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MiSans SemiBold" charset="0"/>
          <a:ea typeface="MiSans SemiBold" charset="0"/>
          <a:cs typeface="MiSans SemiBold" charset="0"/>
        </a:defRPr>
      </a:lvl2pPr>
      <a:lvl3pPr marL="11430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MiSans SemiBold" charset="0"/>
          <a:ea typeface="MiSans SemiBold" charset="0"/>
          <a:cs typeface="MiSans SemiBold" charset="0"/>
        </a:defRPr>
      </a:lvl3pPr>
      <a:lvl4pPr marL="16002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 smtClean="0">
          <a:solidFill>
            <a:schemeClr val="tx1">
              <a:lumMod val="65000"/>
              <a:lumOff val="35000"/>
            </a:schemeClr>
          </a:solidFill>
          <a:uFillTx/>
          <a:latin typeface="MiSans SemiBold" charset="0"/>
          <a:ea typeface="MiSans SemiBold" charset="0"/>
          <a:cs typeface="MiSans SemiBold" charset="0"/>
        </a:defRPr>
      </a:lvl4pPr>
      <a:lvl5pPr marL="20574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chemeClr val="tx1">
              <a:lumMod val="65000"/>
              <a:lumOff val="35000"/>
            </a:schemeClr>
          </a:solidFill>
          <a:uFillTx/>
          <a:latin typeface="MiSans SemiBold" charset="0"/>
          <a:ea typeface="MiSans SemiBold" charset="0"/>
          <a:cs typeface="MiSans SemiBol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101600" tIns="38100" rIns="76200" bIns="381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wrap="square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49.xml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9.xml"/><Relationship Id="rId1" Type="http://schemas.openxmlformats.org/officeDocument/2006/relationships/tags" Target="../tags/tag298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1.xml"/><Relationship Id="rId4" Type="http://schemas.openxmlformats.org/officeDocument/2006/relationships/tags" Target="../tags/tag301.xml"/><Relationship Id="rId3" Type="http://schemas.openxmlformats.org/officeDocument/2006/relationships/hyperlink" Target="MBTI&#20171;&#32461;.mp4" TargetMode="External"/><Relationship Id="rId2" Type="http://schemas.openxmlformats.org/officeDocument/2006/relationships/tags" Target="../tags/tag300.xml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tags" Target="../tags/tag305.xml"/><Relationship Id="rId7" Type="http://schemas.openxmlformats.org/officeDocument/2006/relationships/image" Target="../media/image27.png"/><Relationship Id="rId6" Type="http://schemas.openxmlformats.org/officeDocument/2006/relationships/tags" Target="../tags/tag304.xml"/><Relationship Id="rId5" Type="http://schemas.openxmlformats.org/officeDocument/2006/relationships/image" Target="../media/image26.png"/><Relationship Id="rId4" Type="http://schemas.openxmlformats.org/officeDocument/2006/relationships/tags" Target="../tags/tag303.xml"/><Relationship Id="rId32" Type="http://schemas.openxmlformats.org/officeDocument/2006/relationships/notesSlide" Target="../notesSlides/notesSlide6.xml"/><Relationship Id="rId31" Type="http://schemas.openxmlformats.org/officeDocument/2006/relationships/slideLayout" Target="../slideLayouts/slideLayout30.xml"/><Relationship Id="rId30" Type="http://schemas.openxmlformats.org/officeDocument/2006/relationships/tags" Target="../tags/tag321.xml"/><Relationship Id="rId3" Type="http://schemas.openxmlformats.org/officeDocument/2006/relationships/image" Target="../media/image25.png"/><Relationship Id="rId29" Type="http://schemas.openxmlformats.org/officeDocument/2006/relationships/image" Target="../media/image32.svg"/><Relationship Id="rId28" Type="http://schemas.openxmlformats.org/officeDocument/2006/relationships/image" Target="../media/image31.png"/><Relationship Id="rId27" Type="http://schemas.openxmlformats.org/officeDocument/2006/relationships/hyperlink" Target="&#38669;&#20848;&#24503;&#32844;&#19994;&#20852;&#36259;&#23707;&#20171;&#32461;.mp4" TargetMode="External"/><Relationship Id="rId26" Type="http://schemas.openxmlformats.org/officeDocument/2006/relationships/tags" Target="../tags/tag320.xml"/><Relationship Id="rId25" Type="http://schemas.openxmlformats.org/officeDocument/2006/relationships/tags" Target="../tags/tag319.xml"/><Relationship Id="rId24" Type="http://schemas.openxmlformats.org/officeDocument/2006/relationships/tags" Target="../tags/tag318.xml"/><Relationship Id="rId23" Type="http://schemas.openxmlformats.org/officeDocument/2006/relationships/tags" Target="../tags/tag317.xml"/><Relationship Id="rId22" Type="http://schemas.openxmlformats.org/officeDocument/2006/relationships/tags" Target="../tags/tag316.xml"/><Relationship Id="rId21" Type="http://schemas.openxmlformats.org/officeDocument/2006/relationships/tags" Target="../tags/tag315.xml"/><Relationship Id="rId20" Type="http://schemas.openxmlformats.org/officeDocument/2006/relationships/tags" Target="../tags/tag314.xml"/><Relationship Id="rId2" Type="http://schemas.openxmlformats.org/officeDocument/2006/relationships/tags" Target="../tags/tag302.xml"/><Relationship Id="rId19" Type="http://schemas.openxmlformats.org/officeDocument/2006/relationships/tags" Target="../tags/tag313.xml"/><Relationship Id="rId18" Type="http://schemas.openxmlformats.org/officeDocument/2006/relationships/tags" Target="../tags/tag312.xml"/><Relationship Id="rId17" Type="http://schemas.openxmlformats.org/officeDocument/2006/relationships/tags" Target="../tags/tag311.xml"/><Relationship Id="rId16" Type="http://schemas.openxmlformats.org/officeDocument/2006/relationships/tags" Target="../tags/tag310.xml"/><Relationship Id="rId15" Type="http://schemas.openxmlformats.org/officeDocument/2006/relationships/tags" Target="../tags/tag309.xml"/><Relationship Id="rId14" Type="http://schemas.openxmlformats.org/officeDocument/2006/relationships/tags" Target="../tags/tag308.xml"/><Relationship Id="rId13" Type="http://schemas.openxmlformats.org/officeDocument/2006/relationships/image" Target="../media/image30.png"/><Relationship Id="rId12" Type="http://schemas.openxmlformats.org/officeDocument/2006/relationships/tags" Target="../tags/tag307.xml"/><Relationship Id="rId11" Type="http://schemas.openxmlformats.org/officeDocument/2006/relationships/image" Target="../media/image29.png"/><Relationship Id="rId10" Type="http://schemas.openxmlformats.org/officeDocument/2006/relationships/tags" Target="../tags/tag306.xml"/><Relationship Id="rId1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29.xml"/><Relationship Id="rId8" Type="http://schemas.openxmlformats.org/officeDocument/2006/relationships/tags" Target="../tags/tag328.xml"/><Relationship Id="rId7" Type="http://schemas.openxmlformats.org/officeDocument/2006/relationships/tags" Target="../tags/tag327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3" Type="http://schemas.openxmlformats.org/officeDocument/2006/relationships/tags" Target="../tags/tag323.xml"/><Relationship Id="rId2" Type="http://schemas.openxmlformats.org/officeDocument/2006/relationships/tags" Target="../tags/tag322.xml"/><Relationship Id="rId17" Type="http://schemas.openxmlformats.org/officeDocument/2006/relationships/notesSlide" Target="../notesSlides/notesSlide7.xml"/><Relationship Id="rId16" Type="http://schemas.openxmlformats.org/officeDocument/2006/relationships/slideLayout" Target="../slideLayouts/slideLayout32.xml"/><Relationship Id="rId15" Type="http://schemas.openxmlformats.org/officeDocument/2006/relationships/tags" Target="../tags/tag335.xml"/><Relationship Id="rId14" Type="http://schemas.openxmlformats.org/officeDocument/2006/relationships/tags" Target="../tags/tag334.xml"/><Relationship Id="rId13" Type="http://schemas.openxmlformats.org/officeDocument/2006/relationships/tags" Target="../tags/tag333.xml"/><Relationship Id="rId12" Type="http://schemas.openxmlformats.org/officeDocument/2006/relationships/tags" Target="../tags/tag332.xml"/><Relationship Id="rId11" Type="http://schemas.openxmlformats.org/officeDocument/2006/relationships/tags" Target="../tags/tag331.xml"/><Relationship Id="rId10" Type="http://schemas.openxmlformats.org/officeDocument/2006/relationships/tags" Target="../tags/tag330.xml"/><Relationship Id="rId1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51.xml"/><Relationship Id="rId1" Type="http://schemas.openxmlformats.org/officeDocument/2006/relationships/tags" Target="../tags/tag25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59.xml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2" Type="http://schemas.openxmlformats.org/officeDocument/2006/relationships/slideLayout" Target="../slideLayouts/slideLayout12.xml"/><Relationship Id="rId11" Type="http://schemas.openxmlformats.org/officeDocument/2006/relationships/tags" Target="../tags/tag261.xml"/><Relationship Id="rId10" Type="http://schemas.openxmlformats.org/officeDocument/2006/relationships/tags" Target="../tags/tag260.xml"/><Relationship Id="rId1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4.xml"/><Relationship Id="rId7" Type="http://schemas.openxmlformats.org/officeDocument/2006/relationships/tags" Target="../tags/tag266.xml"/><Relationship Id="rId6" Type="http://schemas.openxmlformats.org/officeDocument/2006/relationships/tags" Target="../tags/tag265.xml"/><Relationship Id="rId5" Type="http://schemas.openxmlformats.org/officeDocument/2006/relationships/tags" Target="../tags/tag264.xml"/><Relationship Id="rId4" Type="http://schemas.openxmlformats.org/officeDocument/2006/relationships/image" Target="../media/image13.jpeg"/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68.xml"/><Relationship Id="rId1" Type="http://schemas.openxmlformats.org/officeDocument/2006/relationships/tags" Target="../tags/tag26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image" Target="../media/image15.jpeg"/><Relationship Id="rId2" Type="http://schemas.openxmlformats.org/officeDocument/2006/relationships/tags" Target="../tags/tag269.xm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25.xml"/><Relationship Id="rId10" Type="http://schemas.openxmlformats.org/officeDocument/2006/relationships/tags" Target="../tags/tag276.xml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tags" Target="../tags/tag283.xml"/><Relationship Id="rId7" Type="http://schemas.openxmlformats.org/officeDocument/2006/relationships/tags" Target="../tags/tag282.xml"/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28.xml"/><Relationship Id="rId12" Type="http://schemas.openxmlformats.org/officeDocument/2006/relationships/tags" Target="../tags/tag285.xml"/><Relationship Id="rId11" Type="http://schemas.openxmlformats.org/officeDocument/2006/relationships/image" Target="../media/image18.svg"/><Relationship Id="rId10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93.xml"/><Relationship Id="rId8" Type="http://schemas.openxmlformats.org/officeDocument/2006/relationships/tags" Target="../tags/tag292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0" Type="http://schemas.openxmlformats.org/officeDocument/2006/relationships/slideLayout" Target="../slideLayouts/slideLayout29.xml"/><Relationship Id="rId1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30.xml"/><Relationship Id="rId7" Type="http://schemas.openxmlformats.org/officeDocument/2006/relationships/tags" Target="../tags/tag297.xml"/><Relationship Id="rId6" Type="http://schemas.openxmlformats.org/officeDocument/2006/relationships/image" Target="../media/image22.jpeg"/><Relationship Id="rId5" Type="http://schemas.openxmlformats.org/officeDocument/2006/relationships/tags" Target="../tags/tag296.xml"/><Relationship Id="rId4" Type="http://schemas.openxmlformats.org/officeDocument/2006/relationships/image" Target="../media/image21.jpeg"/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ttps://photo-static-api.fotomore.com/creative/vcg/400/new/VCG41499778755.jpg?uid=386&amp;timestamp=1721927389&amp;sign=95df3f3b99d840a7235f5fde86117e66" descr="与太阳一起奔跑"/>
          <p:cNvPicPr>
            <a:picLocks noChangeAspect="1"/>
          </p:cNvPicPr>
          <p:nvPr/>
        </p:nvPicPr>
        <p:blipFill>
          <a:blip r:embed="rId1">
            <a:alphaModFix amt="32000"/>
          </a:blip>
          <a:stretch>
            <a:fillRect/>
          </a:stretch>
        </p:blipFill>
        <p:spPr>
          <a:xfrm>
            <a:off x="2846705" y="0"/>
            <a:ext cx="9345295" cy="6239510"/>
          </a:xfrm>
          <a:prstGeom prst="rect">
            <a:avLst/>
          </a:prstGeom>
          <a:effectLst>
            <a:glow>
              <a:schemeClr val="accent1">
                <a:alpha val="100000"/>
              </a:schemeClr>
            </a:glow>
            <a:softEdge rad="635000"/>
          </a:effectLst>
        </p:spPr>
      </p:pic>
      <p:sp>
        <p:nvSpPr>
          <p:cNvPr id="3" name="标题 2"/>
          <p:cNvSpPr>
            <a:spLocks noGrp="1"/>
          </p:cNvSpPr>
          <p:nvPr>
            <p:ph type="title" idx="4"/>
            <p:custDataLst>
              <p:tags r:id="rId2"/>
            </p:custDataLst>
          </p:nvPr>
        </p:nvSpPr>
        <p:spPr>
          <a:xfrm>
            <a:off x="1526540" y="1070610"/>
            <a:ext cx="9325610" cy="1550670"/>
          </a:xfrm>
        </p:spPr>
        <p:txBody>
          <a:bodyPr>
            <a:noAutofit/>
          </a:bodyPr>
          <a:lstStyle/>
          <a:p>
            <a:r>
              <a:rPr lang="zh-CN" altLang="en-US" sz="6600" b="1"/>
              <a:t>诗和远方，寻即赴往</a:t>
            </a:r>
            <a:endParaRPr lang="zh-CN" altLang="en-US" sz="6600" b="1"/>
          </a:p>
        </p:txBody>
      </p:sp>
      <p:sp>
        <p:nvSpPr>
          <p:cNvPr id="4" name="文本占位符 3"/>
          <p:cNvSpPr>
            <a:spLocks noGrp="1"/>
          </p:cNvSpPr>
          <p:nvPr>
            <p:ph type="body" idx="3"/>
            <p:custDataLst>
              <p:tags r:id="rId3"/>
            </p:custDataLst>
          </p:nvPr>
        </p:nvSpPr>
        <p:spPr/>
        <p:txBody>
          <a:bodyPr/>
          <a:lstStyle/>
          <a:p>
            <a:r>
              <a:rPr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工作让你活着，爱好让你“活着”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>
          <a:xfrm>
            <a:off x="2641600" y="3001211"/>
            <a:ext cx="6908800" cy="855064"/>
          </a:xfrm>
        </p:spPr>
        <p:txBody>
          <a:bodyPr>
            <a:normAutofit/>
          </a:bodyPr>
          <a:lstStyle/>
          <a:p>
            <a:r>
              <a:rPr lang="zh-CN" altLang="en-US"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探索你的</a:t>
            </a:r>
            <a:r>
              <a:rPr lang="zh-CN" altLang="en-US">
                <a:solidFill>
                  <a:srgbClr val="428894"/>
                </a:solidFill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性格</a:t>
            </a:r>
            <a:r>
              <a:rPr lang="zh-CN" altLang="en-US"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与</a:t>
            </a:r>
            <a:r>
              <a:rPr lang="zh-CN" altLang="en-US">
                <a:solidFill>
                  <a:srgbClr val="428894"/>
                </a:solidFill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兴趣</a:t>
            </a:r>
            <a:endParaRPr lang="zh-CN" altLang="en-US">
              <a:solidFill>
                <a:srgbClr val="428894"/>
              </a:solidFill>
              <a:latin typeface="华康标题宋W9" panose="02020909000000000000" charset="-122"/>
              <a:ea typeface="华康标题宋W9" panose="02020909000000000000" charset="-122"/>
              <a:sym typeface="华康标题宋W9" panose="02020909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4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圆角矩形 29"/>
          <p:cNvSpPr/>
          <p:nvPr/>
        </p:nvSpPr>
        <p:spPr>
          <a:xfrm>
            <a:off x="3591560" y="2286000"/>
            <a:ext cx="5008880" cy="2499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35680" y="334080"/>
            <a:ext cx="10969200" cy="705600"/>
          </a:xfrm>
        </p:spPr>
        <p:txBody>
          <a:bodyPr/>
          <a:lstStyle/>
          <a:p>
            <a:r>
              <a:rPr lang="zh-CN" altLang="en-US">
                <a:hlinkClick r:id="rId3" tooltip="" action="ppaction://hlinkfile"/>
              </a:rPr>
              <a:t>一个不那么准的理论（</a:t>
            </a:r>
            <a:r>
              <a:rPr lang="en-US" altLang="zh-CN">
                <a:hlinkClick r:id="rId3" tooltip="" action="ppaction://hlinkfile"/>
              </a:rPr>
              <a:t>16type.com</a:t>
            </a:r>
            <a:r>
              <a:rPr lang="zh-CN" altLang="en-US">
                <a:hlinkClick r:id="rId3" tooltip="" action="ppaction://hlinkfile"/>
              </a:rPr>
              <a:t>）</a:t>
            </a:r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3907790" y="2502535"/>
            <a:ext cx="1361440" cy="2214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indent="457200" algn="ctr"/>
            <a:r>
              <a:rPr lang="en-US" altLang="zh-CN" sz="13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</a:t>
            </a:r>
            <a:endParaRPr lang="en-US" altLang="zh-CN" sz="13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109845" y="2659380"/>
            <a:ext cx="1361440" cy="2214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indent="457200" algn="ctr"/>
            <a:r>
              <a:rPr lang="en-US" altLang="zh-CN" sz="13800" b="1">
                <a:solidFill>
                  <a:srgbClr val="17D69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  <a:endParaRPr lang="en-US" altLang="zh-CN" sz="13800" b="1">
              <a:solidFill>
                <a:srgbClr val="17D69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315075" y="2502535"/>
            <a:ext cx="1012825" cy="2214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indent="457200" algn="ctr"/>
            <a:r>
              <a:rPr lang="en-US" altLang="zh-CN" sz="13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</a:t>
            </a:r>
            <a:endParaRPr lang="en-US" altLang="zh-CN" sz="13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694805" y="2659380"/>
            <a:ext cx="1677035" cy="2214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indent="457200" algn="ctr"/>
            <a:r>
              <a:rPr lang="en-US" altLang="zh-CN" sz="13800" b="1">
                <a:solidFill>
                  <a:srgbClr val="17D69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en-US" altLang="zh-CN" sz="13800" b="1">
              <a:solidFill>
                <a:srgbClr val="17D69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193040" y="3439160"/>
            <a:ext cx="3230880" cy="10160"/>
          </a:xfrm>
          <a:prstGeom prst="line">
            <a:avLst/>
          </a:prstGeom>
          <a:ln w="508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8768080" y="3429000"/>
            <a:ext cx="3230880" cy="10160"/>
          </a:xfrm>
          <a:prstGeom prst="line">
            <a:avLst/>
          </a:prstGeom>
          <a:ln w="508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6101080" y="1039495"/>
            <a:ext cx="10160" cy="1149985"/>
          </a:xfrm>
          <a:prstGeom prst="line">
            <a:avLst/>
          </a:prstGeom>
          <a:ln w="508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6090920" y="4881880"/>
            <a:ext cx="0" cy="1625600"/>
          </a:xfrm>
          <a:prstGeom prst="line">
            <a:avLst/>
          </a:prstGeom>
          <a:ln w="508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520700" y="1607820"/>
            <a:ext cx="307086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ym typeface="+mn-ea"/>
              </a:rPr>
              <a:t>Extroversion(E)外向</a:t>
            </a:r>
            <a:endParaRPr lang="en-US" altLang="zh-CN" sz="2400" b="1">
              <a:sym typeface="+mn-ea"/>
            </a:endParaRPr>
          </a:p>
          <a:p>
            <a:r>
              <a:rPr lang="zh-CN" altLang="en-US" sz="2400" b="1">
                <a:sym typeface="+mn-ea"/>
              </a:rPr>
              <a:t>Introversion(l)内向</a:t>
            </a:r>
            <a:endParaRPr lang="zh-CN" altLang="en-US" sz="2400" b="1"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9064625" y="1607820"/>
            <a:ext cx="25482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ym typeface="+mn-ea"/>
              </a:rPr>
              <a:t>Sensing(S)实感  INtuition(N)直觉</a:t>
            </a:r>
            <a:endParaRPr lang="zh-CN" altLang="en-US">
              <a:sym typeface="+mn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520700" y="4349115"/>
            <a:ext cx="2987040" cy="9061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sym typeface="+mn-ea"/>
              </a:rPr>
              <a:t>Thinking(T)思考</a:t>
            </a:r>
            <a:endParaRPr lang="zh-CN" altLang="en-US" sz="2400" b="1">
              <a:sym typeface="+mn-ea"/>
            </a:endParaRPr>
          </a:p>
          <a:p>
            <a:r>
              <a:rPr lang="zh-CN" altLang="en-US" sz="2400" b="1">
                <a:sym typeface="+mn-ea"/>
              </a:rPr>
              <a:t> Feeling(F)情感</a:t>
            </a:r>
            <a:endParaRPr lang="zh-CN" altLang="en-US" sz="2400" b="1"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064625" y="4592320"/>
            <a:ext cx="29660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400" b="1">
                <a:sym typeface="+mn-ea"/>
              </a:rPr>
              <a:t>Judging(J)判断 Perceiving(P)知觉</a:t>
            </a:r>
            <a:endParaRPr lang="zh-CN" altLang="en-US" sz="2400" b="1"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6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D:\lky\素材\人像\xiezuo20230713-104853.pngxiezuo20230713-10485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21084" r="21084"/>
          <a:stretch>
            <a:fillRect/>
          </a:stretch>
        </p:blipFill>
        <p:spPr>
          <a:xfrm>
            <a:off x="2565400" y="2133600"/>
            <a:ext cx="1685290" cy="2907665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21" name="图片 20" descr="D:\lky\素材\人像\xiezuo20230713-1048462.jpgxiezuo20230713-104846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1213" r="21213"/>
          <a:stretch>
            <a:fillRect/>
          </a:stretch>
        </p:blipFill>
        <p:spPr>
          <a:xfrm>
            <a:off x="5756910" y="2296160"/>
            <a:ext cx="1685290" cy="2907665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29" name="图片 28" descr="D:\lky\素材\人像\xiezuo20230713-104850.jpgxiezuo20230713-104850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21213" r="21213"/>
          <a:stretch>
            <a:fillRect/>
          </a:stretch>
        </p:blipFill>
        <p:spPr>
          <a:xfrm>
            <a:off x="8375650" y="2133600"/>
            <a:ext cx="1685290" cy="2907665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3" name="图片 2" descr="D:\lky\素材\人像\xiezuo20230713-11111.jpgxiezuo20230713-111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lum bright="6000"/>
          </a:blip>
          <a:srcRect l="21277" r="21277"/>
          <a:stretch>
            <a:fillRect/>
          </a:stretch>
        </p:blipFill>
        <p:spPr>
          <a:xfrm>
            <a:off x="1120775" y="2646680"/>
            <a:ext cx="1685290" cy="2907665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16" name="图片 15" descr="D:\lky\素材\人像\xiezuo20230713-1048468.jpgxiezuo20230713-104846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20955" r="20955"/>
          <a:stretch>
            <a:fillRect/>
          </a:stretch>
        </p:blipFill>
        <p:spPr>
          <a:xfrm>
            <a:off x="3866515" y="2646680"/>
            <a:ext cx="1685290" cy="2907665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pic>
        <p:nvPicPr>
          <p:cNvPr id="25" name="图片 24" descr="D:\lky\素材\人像\xiezuo20230713-1048464.jpgxiezuo20230713-104846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21664" r="21664"/>
          <a:stretch>
            <a:fillRect/>
          </a:stretch>
        </p:blipFill>
        <p:spPr>
          <a:xfrm>
            <a:off x="6993255" y="2707640"/>
            <a:ext cx="1685290" cy="2907665"/>
          </a:xfrm>
          <a:prstGeom prst="parallelogram">
            <a:avLst>
              <a:gd name="adj" fmla="val 23338"/>
            </a:avLst>
          </a:prstGeom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16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</p:pic>
      <p:sp>
        <p:nvSpPr>
          <p:cNvPr id="4" name="平行四边形 3"/>
          <p:cNvSpPr/>
          <p:nvPr>
            <p:custDataLst>
              <p:tags r:id="rId14"/>
            </p:custDataLst>
          </p:nvPr>
        </p:nvSpPr>
        <p:spPr>
          <a:xfrm>
            <a:off x="2561590" y="3413760"/>
            <a:ext cx="1515110" cy="1633855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5" name="平行四边形 4"/>
          <p:cNvSpPr/>
          <p:nvPr>
            <p:custDataLst>
              <p:tags r:id="rId15"/>
            </p:custDataLst>
          </p:nvPr>
        </p:nvSpPr>
        <p:spPr>
          <a:xfrm>
            <a:off x="3864610" y="3920490"/>
            <a:ext cx="1517015" cy="1633855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8" name="平行四边形 7"/>
          <p:cNvSpPr/>
          <p:nvPr>
            <p:custDataLst>
              <p:tags r:id="rId16"/>
            </p:custDataLst>
          </p:nvPr>
        </p:nvSpPr>
        <p:spPr>
          <a:xfrm>
            <a:off x="1118870" y="3920490"/>
            <a:ext cx="1517015" cy="1633855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17"/>
            </p:custDataLst>
          </p:nvPr>
        </p:nvSpPr>
        <p:spPr>
          <a:xfrm>
            <a:off x="1336040" y="4709160"/>
            <a:ext cx="994410" cy="6978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</a:rPr>
              <a:t>美丽浪漫岛</a:t>
            </a: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平行四边形 11"/>
          <p:cNvSpPr/>
          <p:nvPr>
            <p:custDataLst>
              <p:tags r:id="rId18"/>
            </p:custDataLst>
          </p:nvPr>
        </p:nvSpPr>
        <p:spPr>
          <a:xfrm>
            <a:off x="5756910" y="3569970"/>
            <a:ext cx="1509395" cy="1633855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平行四边形 13"/>
          <p:cNvSpPr/>
          <p:nvPr>
            <p:custDataLst>
              <p:tags r:id="rId19"/>
            </p:custDataLst>
          </p:nvPr>
        </p:nvSpPr>
        <p:spPr>
          <a:xfrm>
            <a:off x="8375650" y="3413760"/>
            <a:ext cx="1517015" cy="1633855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0" name="平行四边形 19"/>
          <p:cNvSpPr/>
          <p:nvPr>
            <p:custDataLst>
              <p:tags r:id="rId20"/>
            </p:custDataLst>
          </p:nvPr>
        </p:nvSpPr>
        <p:spPr>
          <a:xfrm>
            <a:off x="7003415" y="3981450"/>
            <a:ext cx="1511300" cy="1633855"/>
          </a:xfrm>
          <a:prstGeom prst="parallelogram">
            <a:avLst>
              <a:gd name="adj" fmla="val 14584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21"/>
            </p:custDataLst>
          </p:nvPr>
        </p:nvSpPr>
        <p:spPr>
          <a:xfrm>
            <a:off x="4088765" y="4709160"/>
            <a:ext cx="994410" cy="6978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显赫富庶岛</a:t>
            </a: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22"/>
            </p:custDataLst>
          </p:nvPr>
        </p:nvSpPr>
        <p:spPr>
          <a:xfrm>
            <a:off x="7172960" y="4770120"/>
            <a:ext cx="994410" cy="6978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自然原始岛</a:t>
            </a:r>
            <a:endParaRPr lang="zh-CN" altLang="en-US" sz="16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23"/>
            </p:custDataLst>
          </p:nvPr>
        </p:nvSpPr>
        <p:spPr>
          <a:xfrm>
            <a:off x="2787650" y="4194810"/>
            <a:ext cx="994410" cy="6978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现</a:t>
            </a: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代井然岛</a:t>
            </a:r>
            <a:endParaRPr lang="zh-CN" altLang="en-US" sz="16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24"/>
            </p:custDataLst>
          </p:nvPr>
        </p:nvSpPr>
        <p:spPr>
          <a:xfrm>
            <a:off x="5864860" y="4343400"/>
            <a:ext cx="994410" cy="6978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温暖友善岛</a:t>
            </a:r>
            <a:endParaRPr lang="zh-CN" altLang="en-US" sz="1600" b="1" dirty="0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0" name="矩形 29"/>
          <p:cNvSpPr/>
          <p:nvPr>
            <p:custDataLst>
              <p:tags r:id="rId25"/>
            </p:custDataLst>
          </p:nvPr>
        </p:nvSpPr>
        <p:spPr>
          <a:xfrm>
            <a:off x="8522970" y="4194810"/>
            <a:ext cx="994410" cy="6978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lt1">
                    <a:lumMod val="100000"/>
                  </a:schemeClr>
                </a:solidFill>
                <a:latin typeface="+mn-ea"/>
                <a:cs typeface="+mn-ea"/>
                <a:sym typeface="+mn-ea"/>
              </a:rPr>
              <a:t>深思冥想岛</a:t>
            </a:r>
            <a:endParaRPr lang="zh-CN" altLang="en-US" sz="1600" b="1">
              <a:solidFill>
                <a:schemeClr val="lt1">
                  <a:lumMod val="10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 dirty="0">
                <a:hlinkClick r:id="rId27" tooltip="" action="ppaction://hlinkfile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492067"/>
                      <wpsdc:hlinkUnderline xmlns:wpsdc="http://www.wps.cn/officeDocument/2017/drawingmlCustomData" val="1"/>
                    </a:ext>
                  </a:extLst>
                </a:hlinkClick>
              </a:rPr>
              <a:t>认识自我——霍兰德职业兴趣岛</a:t>
            </a:r>
            <a:endParaRPr lang="zh-CN" altLang="en-US" dirty="0"/>
          </a:p>
        </p:txBody>
      </p:sp>
      <p:pic>
        <p:nvPicPr>
          <p:cNvPr id="2" name="图片 1" descr="岛屿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826115" y="4289425"/>
            <a:ext cx="914400" cy="914400"/>
          </a:xfrm>
          <a:prstGeom prst="rect">
            <a:avLst/>
          </a:prstGeom>
        </p:spPr>
      </p:pic>
    </p:spTree>
    <p:custDataLst>
      <p:tags r:id="rId3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28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r>
              <a:rPr lang="zh-CN" altLang="en-US" dirty="0"/>
              <a:t>了解职业——霍兰德职业兴趣分析</a:t>
            </a:r>
            <a:endParaRPr lang="zh-CN" altLang="en-US" dirty="0"/>
          </a:p>
        </p:txBody>
      </p:sp>
      <p:sp>
        <p:nvSpPr>
          <p:cNvPr id="54" name="任意多边形: 形状 53"/>
          <p:cNvSpPr/>
          <p:nvPr>
            <p:custDataLst>
              <p:tags r:id="rId3"/>
            </p:custDataLst>
          </p:nvPr>
        </p:nvSpPr>
        <p:spPr>
          <a:xfrm>
            <a:off x="4962095" y="2105594"/>
            <a:ext cx="888137" cy="889200"/>
          </a:xfrm>
          <a:custGeom>
            <a:avLst/>
            <a:gdLst>
              <a:gd name="connsiteX0" fmla="*/ 0 w 1047166"/>
              <a:gd name="connsiteY0" fmla="*/ 1045294 h 1132236"/>
              <a:gd name="connsiteX1" fmla="*/ 0 w 1047166"/>
              <a:gd name="connsiteY1" fmla="*/ 1045295 h 1132236"/>
              <a:gd name="connsiteX2" fmla="*/ 0 w 1047166"/>
              <a:gd name="connsiteY2" fmla="*/ 1045295 h 1132236"/>
              <a:gd name="connsiteX3" fmla="*/ 1045295 w 1047166"/>
              <a:gd name="connsiteY3" fmla="*/ 0 h 1132236"/>
              <a:gd name="connsiteX4" fmla="*/ 1047166 w 1047166"/>
              <a:gd name="connsiteY4" fmla="*/ 0 h 1132236"/>
              <a:gd name="connsiteX5" fmla="*/ 1047166 w 1047166"/>
              <a:gd name="connsiteY5" fmla="*/ 1132236 h 1132236"/>
              <a:gd name="connsiteX6" fmla="*/ 4390 w 1047166"/>
              <a:gd name="connsiteY6" fmla="*/ 1132236 h 1132236"/>
              <a:gd name="connsiteX7" fmla="*/ 0 w 1047166"/>
              <a:gd name="connsiteY7" fmla="*/ 1045295 h 1132236"/>
              <a:gd name="connsiteX8" fmla="*/ 5397 w 1047166"/>
              <a:gd name="connsiteY8" fmla="*/ 938420 h 1132236"/>
              <a:gd name="connsiteX9" fmla="*/ 1045295 w 1047166"/>
              <a:gd name="connsiteY9" fmla="*/ 0 h 113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66" h="1132236">
                <a:moveTo>
                  <a:pt x="0" y="1045294"/>
                </a:moveTo>
                <a:lnTo>
                  <a:pt x="0" y="1045295"/>
                </a:lnTo>
                <a:lnTo>
                  <a:pt x="0" y="1045295"/>
                </a:lnTo>
                <a:close/>
                <a:moveTo>
                  <a:pt x="1045295" y="0"/>
                </a:moveTo>
                <a:lnTo>
                  <a:pt x="1047166" y="0"/>
                </a:lnTo>
                <a:lnTo>
                  <a:pt x="1047166" y="1132236"/>
                </a:lnTo>
                <a:lnTo>
                  <a:pt x="4390" y="1132236"/>
                </a:lnTo>
                <a:lnTo>
                  <a:pt x="0" y="1045295"/>
                </a:lnTo>
                <a:lnTo>
                  <a:pt x="5397" y="938420"/>
                </a:lnTo>
                <a:cubicBezTo>
                  <a:pt x="58927" y="411324"/>
                  <a:pt x="504076" y="0"/>
                  <a:pt x="10452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24000" rIns="0" bIns="47486" rtlCol="0" anchor="ctr"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latin typeface="+mn-ea"/>
              </a:rPr>
              <a:t>01</a:t>
            </a:r>
            <a:endParaRPr lang="zh-CN" altLang="zh-CN" sz="2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57" name="任意多边形: 形状 56"/>
          <p:cNvSpPr/>
          <p:nvPr>
            <p:custDataLst>
              <p:tags r:id="rId4"/>
            </p:custDataLst>
          </p:nvPr>
        </p:nvSpPr>
        <p:spPr>
          <a:xfrm>
            <a:off x="695325" y="1476063"/>
            <a:ext cx="5197663" cy="1529474"/>
          </a:xfrm>
          <a:custGeom>
            <a:avLst/>
            <a:gdLst>
              <a:gd name="connsiteX0" fmla="*/ 133648 w 5197663"/>
              <a:gd name="connsiteY0" fmla="*/ 54697 h 1529474"/>
              <a:gd name="connsiteX1" fmla="*/ 59477 w 5197663"/>
              <a:gd name="connsiteY1" fmla="*/ 128868 h 1529474"/>
              <a:gd name="connsiteX2" fmla="*/ 59477 w 5197663"/>
              <a:gd name="connsiteY2" fmla="*/ 1400606 h 1529474"/>
              <a:gd name="connsiteX3" fmla="*/ 133648 w 5197663"/>
              <a:gd name="connsiteY3" fmla="*/ 1474777 h 1529474"/>
              <a:gd name="connsiteX4" fmla="*/ 5064014 w 5197663"/>
              <a:gd name="connsiteY4" fmla="*/ 1474777 h 1529474"/>
              <a:gd name="connsiteX5" fmla="*/ 5138185 w 5197663"/>
              <a:gd name="connsiteY5" fmla="*/ 1400606 h 1529474"/>
              <a:gd name="connsiteX6" fmla="*/ 5138185 w 5197663"/>
              <a:gd name="connsiteY6" fmla="*/ 128868 h 1529474"/>
              <a:gd name="connsiteX7" fmla="*/ 5064014 w 5197663"/>
              <a:gd name="connsiteY7" fmla="*/ 54697 h 1529474"/>
              <a:gd name="connsiteX8" fmla="*/ 81720 w 5197663"/>
              <a:gd name="connsiteY8" fmla="*/ 0 h 1529474"/>
              <a:gd name="connsiteX9" fmla="*/ 5115943 w 5197663"/>
              <a:gd name="connsiteY9" fmla="*/ 0 h 1529474"/>
              <a:gd name="connsiteX10" fmla="*/ 5197663 w 5197663"/>
              <a:gd name="connsiteY10" fmla="*/ 81720 h 1529474"/>
              <a:gd name="connsiteX11" fmla="*/ 5197663 w 5197663"/>
              <a:gd name="connsiteY11" fmla="*/ 1447754 h 1529474"/>
              <a:gd name="connsiteX12" fmla="*/ 5115943 w 5197663"/>
              <a:gd name="connsiteY12" fmla="*/ 1529474 h 1529474"/>
              <a:gd name="connsiteX13" fmla="*/ 81720 w 5197663"/>
              <a:gd name="connsiteY13" fmla="*/ 1529474 h 1529474"/>
              <a:gd name="connsiteX14" fmla="*/ 0 w 5197663"/>
              <a:gd name="connsiteY14" fmla="*/ 1447754 h 1529474"/>
              <a:gd name="connsiteX15" fmla="*/ 0 w 5197663"/>
              <a:gd name="connsiteY15" fmla="*/ 81720 h 1529474"/>
              <a:gd name="connsiteX16" fmla="*/ 81720 w 5197663"/>
              <a:gd name="connsiteY16" fmla="*/ 0 h 152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197663" h="1529474">
                <a:moveTo>
                  <a:pt x="133648" y="54697"/>
                </a:moveTo>
                <a:cubicBezTo>
                  <a:pt x="92684" y="54697"/>
                  <a:pt x="59477" y="87904"/>
                  <a:pt x="59477" y="128868"/>
                </a:cubicBezTo>
                <a:lnTo>
                  <a:pt x="59477" y="1400606"/>
                </a:lnTo>
                <a:cubicBezTo>
                  <a:pt x="59477" y="1441570"/>
                  <a:pt x="92684" y="1474777"/>
                  <a:pt x="133648" y="1474777"/>
                </a:cubicBezTo>
                <a:lnTo>
                  <a:pt x="5064014" y="1474777"/>
                </a:lnTo>
                <a:cubicBezTo>
                  <a:pt x="5104978" y="1474777"/>
                  <a:pt x="5138185" y="1441570"/>
                  <a:pt x="5138185" y="1400606"/>
                </a:cubicBezTo>
                <a:lnTo>
                  <a:pt x="5138185" y="128868"/>
                </a:lnTo>
                <a:cubicBezTo>
                  <a:pt x="5138185" y="87904"/>
                  <a:pt x="5104978" y="54697"/>
                  <a:pt x="5064014" y="54697"/>
                </a:cubicBezTo>
                <a:close/>
                <a:moveTo>
                  <a:pt x="81720" y="0"/>
                </a:moveTo>
                <a:lnTo>
                  <a:pt x="5115943" y="0"/>
                </a:lnTo>
                <a:cubicBezTo>
                  <a:pt x="5161076" y="0"/>
                  <a:pt x="5197663" y="36587"/>
                  <a:pt x="5197663" y="81720"/>
                </a:cubicBezTo>
                <a:lnTo>
                  <a:pt x="5197663" y="1447754"/>
                </a:lnTo>
                <a:cubicBezTo>
                  <a:pt x="5197663" y="1492887"/>
                  <a:pt x="5161076" y="1529474"/>
                  <a:pt x="5115943" y="1529474"/>
                </a:cubicBezTo>
                <a:lnTo>
                  <a:pt x="81720" y="1529474"/>
                </a:lnTo>
                <a:cubicBezTo>
                  <a:pt x="36587" y="1529474"/>
                  <a:pt x="0" y="1492887"/>
                  <a:pt x="0" y="1447754"/>
                </a:cubicBezTo>
                <a:lnTo>
                  <a:pt x="0" y="81720"/>
                </a:lnTo>
                <a:cubicBezTo>
                  <a:pt x="0" y="36587"/>
                  <a:pt x="36587" y="0"/>
                  <a:pt x="81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22371" tIns="177358" rIns="1253264" bIns="177357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现代井然岛--常规型(Conventional)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1300">
                <a:solidFill>
                  <a:schemeClr val="tx1"/>
                </a:solidFill>
                <a:sym typeface="+mn-ea"/>
              </a:rPr>
              <a:t>税务专家、会计师、银行出纳、簿记、行政助理、秘书、档案文书、计算机操作员。</a:t>
            </a:r>
            <a:endParaRPr lang="zh-CN" altLang="en-US" sz="1300">
              <a:solidFill>
                <a:schemeClr val="tx1"/>
              </a:solidFill>
              <a:sym typeface="+mn-ea"/>
            </a:endParaRPr>
          </a:p>
        </p:txBody>
      </p:sp>
      <p:sp>
        <p:nvSpPr>
          <p:cNvPr id="62" name="任意多边形: 形状 61"/>
          <p:cNvSpPr/>
          <p:nvPr>
            <p:custDataLst>
              <p:tags r:id="rId5"/>
            </p:custDataLst>
          </p:nvPr>
        </p:nvSpPr>
        <p:spPr>
          <a:xfrm>
            <a:off x="4962095" y="3779270"/>
            <a:ext cx="888138" cy="889200"/>
          </a:xfrm>
          <a:custGeom>
            <a:avLst/>
            <a:gdLst>
              <a:gd name="connsiteX0" fmla="*/ 0 w 1047166"/>
              <a:gd name="connsiteY0" fmla="*/ 1045294 h 1132236"/>
              <a:gd name="connsiteX1" fmla="*/ 0 w 1047166"/>
              <a:gd name="connsiteY1" fmla="*/ 1045295 h 1132236"/>
              <a:gd name="connsiteX2" fmla="*/ 0 w 1047166"/>
              <a:gd name="connsiteY2" fmla="*/ 1045295 h 1132236"/>
              <a:gd name="connsiteX3" fmla="*/ 1045295 w 1047166"/>
              <a:gd name="connsiteY3" fmla="*/ 0 h 1132236"/>
              <a:gd name="connsiteX4" fmla="*/ 1047166 w 1047166"/>
              <a:gd name="connsiteY4" fmla="*/ 0 h 1132236"/>
              <a:gd name="connsiteX5" fmla="*/ 1047166 w 1047166"/>
              <a:gd name="connsiteY5" fmla="*/ 1132236 h 1132236"/>
              <a:gd name="connsiteX6" fmla="*/ 4390 w 1047166"/>
              <a:gd name="connsiteY6" fmla="*/ 1132236 h 1132236"/>
              <a:gd name="connsiteX7" fmla="*/ 0 w 1047166"/>
              <a:gd name="connsiteY7" fmla="*/ 1045295 h 1132236"/>
              <a:gd name="connsiteX8" fmla="*/ 5397 w 1047166"/>
              <a:gd name="connsiteY8" fmla="*/ 938420 h 1132236"/>
              <a:gd name="connsiteX9" fmla="*/ 1045295 w 1047166"/>
              <a:gd name="connsiteY9" fmla="*/ 0 h 113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66" h="1132236">
                <a:moveTo>
                  <a:pt x="0" y="1045294"/>
                </a:moveTo>
                <a:lnTo>
                  <a:pt x="0" y="1045295"/>
                </a:lnTo>
                <a:lnTo>
                  <a:pt x="0" y="1045295"/>
                </a:lnTo>
                <a:close/>
                <a:moveTo>
                  <a:pt x="1045295" y="0"/>
                </a:moveTo>
                <a:lnTo>
                  <a:pt x="1047166" y="0"/>
                </a:lnTo>
                <a:lnTo>
                  <a:pt x="1047166" y="1132236"/>
                </a:lnTo>
                <a:lnTo>
                  <a:pt x="4390" y="1132236"/>
                </a:lnTo>
                <a:lnTo>
                  <a:pt x="0" y="1045295"/>
                </a:lnTo>
                <a:lnTo>
                  <a:pt x="5397" y="938420"/>
                </a:lnTo>
                <a:cubicBezTo>
                  <a:pt x="58927" y="411324"/>
                  <a:pt x="504076" y="0"/>
                  <a:pt x="10452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24000" rIns="0" bIns="47486" rtlCol="0" anchor="ctr"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latin typeface="+mn-ea"/>
              </a:rPr>
              <a:t>03</a:t>
            </a:r>
            <a:endParaRPr lang="zh-CN" altLang="zh-CN" sz="2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65" name="任意多边形: 形状 64"/>
          <p:cNvSpPr/>
          <p:nvPr>
            <p:custDataLst>
              <p:tags r:id="rId6"/>
            </p:custDataLst>
          </p:nvPr>
        </p:nvSpPr>
        <p:spPr>
          <a:xfrm>
            <a:off x="695325" y="3139623"/>
            <a:ext cx="5197663" cy="1529474"/>
          </a:xfrm>
          <a:custGeom>
            <a:avLst/>
            <a:gdLst>
              <a:gd name="connsiteX0" fmla="*/ 133648 w 5197663"/>
              <a:gd name="connsiteY0" fmla="*/ 54697 h 1529474"/>
              <a:gd name="connsiteX1" fmla="*/ 59477 w 5197663"/>
              <a:gd name="connsiteY1" fmla="*/ 128868 h 1529474"/>
              <a:gd name="connsiteX2" fmla="*/ 59477 w 5197663"/>
              <a:gd name="connsiteY2" fmla="*/ 1400606 h 1529474"/>
              <a:gd name="connsiteX3" fmla="*/ 133648 w 5197663"/>
              <a:gd name="connsiteY3" fmla="*/ 1474777 h 1529474"/>
              <a:gd name="connsiteX4" fmla="*/ 5064014 w 5197663"/>
              <a:gd name="connsiteY4" fmla="*/ 1474777 h 1529474"/>
              <a:gd name="connsiteX5" fmla="*/ 5138185 w 5197663"/>
              <a:gd name="connsiteY5" fmla="*/ 1400606 h 1529474"/>
              <a:gd name="connsiteX6" fmla="*/ 5138185 w 5197663"/>
              <a:gd name="connsiteY6" fmla="*/ 128868 h 1529474"/>
              <a:gd name="connsiteX7" fmla="*/ 5064014 w 5197663"/>
              <a:gd name="connsiteY7" fmla="*/ 54697 h 1529474"/>
              <a:gd name="connsiteX8" fmla="*/ 81720 w 5197663"/>
              <a:gd name="connsiteY8" fmla="*/ 0 h 1529474"/>
              <a:gd name="connsiteX9" fmla="*/ 5115943 w 5197663"/>
              <a:gd name="connsiteY9" fmla="*/ 0 h 1529474"/>
              <a:gd name="connsiteX10" fmla="*/ 5197663 w 5197663"/>
              <a:gd name="connsiteY10" fmla="*/ 81720 h 1529474"/>
              <a:gd name="connsiteX11" fmla="*/ 5197663 w 5197663"/>
              <a:gd name="connsiteY11" fmla="*/ 1447754 h 1529474"/>
              <a:gd name="connsiteX12" fmla="*/ 5115943 w 5197663"/>
              <a:gd name="connsiteY12" fmla="*/ 1529474 h 1529474"/>
              <a:gd name="connsiteX13" fmla="*/ 81720 w 5197663"/>
              <a:gd name="connsiteY13" fmla="*/ 1529474 h 1529474"/>
              <a:gd name="connsiteX14" fmla="*/ 0 w 5197663"/>
              <a:gd name="connsiteY14" fmla="*/ 1447754 h 1529474"/>
              <a:gd name="connsiteX15" fmla="*/ 0 w 5197663"/>
              <a:gd name="connsiteY15" fmla="*/ 81720 h 1529474"/>
              <a:gd name="connsiteX16" fmla="*/ 81720 w 5197663"/>
              <a:gd name="connsiteY16" fmla="*/ 0 h 152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197663" h="1529474">
                <a:moveTo>
                  <a:pt x="133648" y="54697"/>
                </a:moveTo>
                <a:cubicBezTo>
                  <a:pt x="92684" y="54697"/>
                  <a:pt x="59477" y="87904"/>
                  <a:pt x="59477" y="128868"/>
                </a:cubicBezTo>
                <a:lnTo>
                  <a:pt x="59477" y="1400606"/>
                </a:lnTo>
                <a:cubicBezTo>
                  <a:pt x="59477" y="1441570"/>
                  <a:pt x="92684" y="1474777"/>
                  <a:pt x="133648" y="1474777"/>
                </a:cubicBezTo>
                <a:lnTo>
                  <a:pt x="5064014" y="1474777"/>
                </a:lnTo>
                <a:cubicBezTo>
                  <a:pt x="5104978" y="1474777"/>
                  <a:pt x="5138185" y="1441570"/>
                  <a:pt x="5138185" y="1400606"/>
                </a:cubicBezTo>
                <a:lnTo>
                  <a:pt x="5138185" y="128868"/>
                </a:lnTo>
                <a:cubicBezTo>
                  <a:pt x="5138185" y="87904"/>
                  <a:pt x="5104978" y="54697"/>
                  <a:pt x="5064014" y="54697"/>
                </a:cubicBezTo>
                <a:close/>
                <a:moveTo>
                  <a:pt x="81720" y="0"/>
                </a:moveTo>
                <a:lnTo>
                  <a:pt x="5115943" y="0"/>
                </a:lnTo>
                <a:cubicBezTo>
                  <a:pt x="5161076" y="0"/>
                  <a:pt x="5197663" y="36587"/>
                  <a:pt x="5197663" y="81720"/>
                </a:cubicBezTo>
                <a:lnTo>
                  <a:pt x="5197663" y="1447754"/>
                </a:lnTo>
                <a:cubicBezTo>
                  <a:pt x="5197663" y="1492887"/>
                  <a:pt x="5161076" y="1529474"/>
                  <a:pt x="5115943" y="1529474"/>
                </a:cubicBezTo>
                <a:lnTo>
                  <a:pt x="81720" y="1529474"/>
                </a:lnTo>
                <a:cubicBezTo>
                  <a:pt x="36587" y="1529474"/>
                  <a:pt x="0" y="1492887"/>
                  <a:pt x="0" y="1447754"/>
                </a:cubicBezTo>
                <a:lnTo>
                  <a:pt x="0" y="81720"/>
                </a:lnTo>
                <a:cubicBezTo>
                  <a:pt x="0" y="36587"/>
                  <a:pt x="36587" y="0"/>
                  <a:pt x="81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22371" tIns="177358" rIns="1253264" bIns="177357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深思冥想岛--研究型(Investigative)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1300">
                <a:solidFill>
                  <a:schemeClr val="tx1"/>
                </a:solidFill>
                <a:sym typeface="+mn-ea"/>
              </a:rPr>
              <a:t>实验室工作人员、物理学家、化学家、生物学家、工程师、程序设计员、社会学家</a:t>
            </a:r>
            <a:endParaRPr lang="zh-CN" altLang="en-US" sz="1300">
              <a:solidFill>
                <a:schemeClr val="tx1"/>
              </a:solidFill>
              <a:sym typeface="+mn-ea"/>
            </a:endParaRPr>
          </a:p>
        </p:txBody>
      </p:sp>
      <p:sp>
        <p:nvSpPr>
          <p:cNvPr id="66" name="任意多边形: 形状 65"/>
          <p:cNvSpPr/>
          <p:nvPr>
            <p:custDataLst>
              <p:tags r:id="rId7"/>
            </p:custDataLst>
          </p:nvPr>
        </p:nvSpPr>
        <p:spPr>
          <a:xfrm>
            <a:off x="4962095" y="5442830"/>
            <a:ext cx="888138" cy="889200"/>
          </a:xfrm>
          <a:custGeom>
            <a:avLst/>
            <a:gdLst>
              <a:gd name="connsiteX0" fmla="*/ 0 w 1047166"/>
              <a:gd name="connsiteY0" fmla="*/ 1045294 h 1132236"/>
              <a:gd name="connsiteX1" fmla="*/ 0 w 1047166"/>
              <a:gd name="connsiteY1" fmla="*/ 1045295 h 1132236"/>
              <a:gd name="connsiteX2" fmla="*/ 0 w 1047166"/>
              <a:gd name="connsiteY2" fmla="*/ 1045295 h 1132236"/>
              <a:gd name="connsiteX3" fmla="*/ 1045295 w 1047166"/>
              <a:gd name="connsiteY3" fmla="*/ 0 h 1132236"/>
              <a:gd name="connsiteX4" fmla="*/ 1047166 w 1047166"/>
              <a:gd name="connsiteY4" fmla="*/ 0 h 1132236"/>
              <a:gd name="connsiteX5" fmla="*/ 1047166 w 1047166"/>
              <a:gd name="connsiteY5" fmla="*/ 1132236 h 1132236"/>
              <a:gd name="connsiteX6" fmla="*/ 4390 w 1047166"/>
              <a:gd name="connsiteY6" fmla="*/ 1132236 h 1132236"/>
              <a:gd name="connsiteX7" fmla="*/ 0 w 1047166"/>
              <a:gd name="connsiteY7" fmla="*/ 1045295 h 1132236"/>
              <a:gd name="connsiteX8" fmla="*/ 5397 w 1047166"/>
              <a:gd name="connsiteY8" fmla="*/ 938420 h 1132236"/>
              <a:gd name="connsiteX9" fmla="*/ 1045295 w 1047166"/>
              <a:gd name="connsiteY9" fmla="*/ 0 h 113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66" h="1132236">
                <a:moveTo>
                  <a:pt x="0" y="1045294"/>
                </a:moveTo>
                <a:lnTo>
                  <a:pt x="0" y="1045295"/>
                </a:lnTo>
                <a:lnTo>
                  <a:pt x="0" y="1045295"/>
                </a:lnTo>
                <a:close/>
                <a:moveTo>
                  <a:pt x="1045295" y="0"/>
                </a:moveTo>
                <a:lnTo>
                  <a:pt x="1047166" y="0"/>
                </a:lnTo>
                <a:lnTo>
                  <a:pt x="1047166" y="1132236"/>
                </a:lnTo>
                <a:lnTo>
                  <a:pt x="4390" y="1132236"/>
                </a:lnTo>
                <a:lnTo>
                  <a:pt x="0" y="1045295"/>
                </a:lnTo>
                <a:lnTo>
                  <a:pt x="5397" y="938420"/>
                </a:lnTo>
                <a:cubicBezTo>
                  <a:pt x="58927" y="411324"/>
                  <a:pt x="504076" y="0"/>
                  <a:pt x="10452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24000" rIns="0" bIns="47486" rtlCol="0" anchor="ctr"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latin typeface="+mn-ea"/>
              </a:rPr>
              <a:t>05</a:t>
            </a:r>
            <a:endParaRPr lang="zh-CN" altLang="zh-CN" sz="2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69" name="任意多边形: 形状 68"/>
          <p:cNvSpPr/>
          <p:nvPr>
            <p:custDataLst>
              <p:tags r:id="rId8"/>
            </p:custDataLst>
          </p:nvPr>
        </p:nvSpPr>
        <p:spPr>
          <a:xfrm>
            <a:off x="695325" y="4803183"/>
            <a:ext cx="5197663" cy="1529474"/>
          </a:xfrm>
          <a:custGeom>
            <a:avLst/>
            <a:gdLst>
              <a:gd name="connsiteX0" fmla="*/ 133648 w 5197663"/>
              <a:gd name="connsiteY0" fmla="*/ 54697 h 1529474"/>
              <a:gd name="connsiteX1" fmla="*/ 59477 w 5197663"/>
              <a:gd name="connsiteY1" fmla="*/ 128868 h 1529474"/>
              <a:gd name="connsiteX2" fmla="*/ 59477 w 5197663"/>
              <a:gd name="connsiteY2" fmla="*/ 1400606 h 1529474"/>
              <a:gd name="connsiteX3" fmla="*/ 133648 w 5197663"/>
              <a:gd name="connsiteY3" fmla="*/ 1474777 h 1529474"/>
              <a:gd name="connsiteX4" fmla="*/ 5064014 w 5197663"/>
              <a:gd name="connsiteY4" fmla="*/ 1474777 h 1529474"/>
              <a:gd name="connsiteX5" fmla="*/ 5138185 w 5197663"/>
              <a:gd name="connsiteY5" fmla="*/ 1400606 h 1529474"/>
              <a:gd name="connsiteX6" fmla="*/ 5138185 w 5197663"/>
              <a:gd name="connsiteY6" fmla="*/ 128868 h 1529474"/>
              <a:gd name="connsiteX7" fmla="*/ 5064014 w 5197663"/>
              <a:gd name="connsiteY7" fmla="*/ 54697 h 1529474"/>
              <a:gd name="connsiteX8" fmla="*/ 81720 w 5197663"/>
              <a:gd name="connsiteY8" fmla="*/ 0 h 1529474"/>
              <a:gd name="connsiteX9" fmla="*/ 5115943 w 5197663"/>
              <a:gd name="connsiteY9" fmla="*/ 0 h 1529474"/>
              <a:gd name="connsiteX10" fmla="*/ 5197663 w 5197663"/>
              <a:gd name="connsiteY10" fmla="*/ 81720 h 1529474"/>
              <a:gd name="connsiteX11" fmla="*/ 5197663 w 5197663"/>
              <a:gd name="connsiteY11" fmla="*/ 1447754 h 1529474"/>
              <a:gd name="connsiteX12" fmla="*/ 5115943 w 5197663"/>
              <a:gd name="connsiteY12" fmla="*/ 1529474 h 1529474"/>
              <a:gd name="connsiteX13" fmla="*/ 81720 w 5197663"/>
              <a:gd name="connsiteY13" fmla="*/ 1529474 h 1529474"/>
              <a:gd name="connsiteX14" fmla="*/ 0 w 5197663"/>
              <a:gd name="connsiteY14" fmla="*/ 1447754 h 1529474"/>
              <a:gd name="connsiteX15" fmla="*/ 0 w 5197663"/>
              <a:gd name="connsiteY15" fmla="*/ 81720 h 1529474"/>
              <a:gd name="connsiteX16" fmla="*/ 81720 w 5197663"/>
              <a:gd name="connsiteY16" fmla="*/ 0 h 152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197663" h="1529474">
                <a:moveTo>
                  <a:pt x="133648" y="54697"/>
                </a:moveTo>
                <a:cubicBezTo>
                  <a:pt x="92684" y="54697"/>
                  <a:pt x="59477" y="87904"/>
                  <a:pt x="59477" y="128868"/>
                </a:cubicBezTo>
                <a:lnTo>
                  <a:pt x="59477" y="1400606"/>
                </a:lnTo>
                <a:cubicBezTo>
                  <a:pt x="59477" y="1441570"/>
                  <a:pt x="92684" y="1474777"/>
                  <a:pt x="133648" y="1474777"/>
                </a:cubicBezTo>
                <a:lnTo>
                  <a:pt x="5064014" y="1474777"/>
                </a:lnTo>
                <a:cubicBezTo>
                  <a:pt x="5104978" y="1474777"/>
                  <a:pt x="5138185" y="1441570"/>
                  <a:pt x="5138185" y="1400606"/>
                </a:cubicBezTo>
                <a:lnTo>
                  <a:pt x="5138185" y="128868"/>
                </a:lnTo>
                <a:cubicBezTo>
                  <a:pt x="5138185" y="87904"/>
                  <a:pt x="5104978" y="54697"/>
                  <a:pt x="5064014" y="54697"/>
                </a:cubicBezTo>
                <a:close/>
                <a:moveTo>
                  <a:pt x="81720" y="0"/>
                </a:moveTo>
                <a:lnTo>
                  <a:pt x="5115943" y="0"/>
                </a:lnTo>
                <a:cubicBezTo>
                  <a:pt x="5161076" y="0"/>
                  <a:pt x="5197663" y="36587"/>
                  <a:pt x="5197663" y="81720"/>
                </a:cubicBezTo>
                <a:lnTo>
                  <a:pt x="5197663" y="1447754"/>
                </a:lnTo>
                <a:cubicBezTo>
                  <a:pt x="5197663" y="1492887"/>
                  <a:pt x="5161076" y="1529474"/>
                  <a:pt x="5115943" y="1529474"/>
                </a:cubicBezTo>
                <a:lnTo>
                  <a:pt x="81720" y="1529474"/>
                </a:lnTo>
                <a:cubicBezTo>
                  <a:pt x="36587" y="1529474"/>
                  <a:pt x="0" y="1492887"/>
                  <a:pt x="0" y="1447754"/>
                </a:cubicBezTo>
                <a:lnTo>
                  <a:pt x="0" y="81720"/>
                </a:lnTo>
                <a:cubicBezTo>
                  <a:pt x="0" y="36587"/>
                  <a:pt x="36587" y="0"/>
                  <a:pt x="81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22371" tIns="177358" rIns="1253264" bIns="177357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温暖友情岛--社会型(Social)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1300">
                <a:solidFill>
                  <a:schemeClr val="tx1"/>
                </a:solidFill>
                <a:sym typeface="+mn-ea"/>
              </a:rPr>
              <a:t>心理咨询员、社会工作者、教师、辅导员、医护人员、其它各种服务性行业人员</a:t>
            </a:r>
            <a:endParaRPr lang="zh-CN" altLang="en-US" sz="1300" dirty="0">
              <a:solidFill>
                <a:schemeClr val="tx1"/>
              </a:solidFill>
              <a:latin typeface="+mn-ea"/>
              <a:sym typeface="+mn-ea"/>
            </a:endParaRPr>
          </a:p>
        </p:txBody>
      </p:sp>
      <p:sp>
        <p:nvSpPr>
          <p:cNvPr id="92" name="任意多边形: 形状 91"/>
          <p:cNvSpPr/>
          <p:nvPr>
            <p:custDataLst>
              <p:tags r:id="rId9"/>
            </p:custDataLst>
          </p:nvPr>
        </p:nvSpPr>
        <p:spPr>
          <a:xfrm flipH="1">
            <a:off x="6341131" y="2105594"/>
            <a:ext cx="888137" cy="889200"/>
          </a:xfrm>
          <a:custGeom>
            <a:avLst/>
            <a:gdLst>
              <a:gd name="connsiteX0" fmla="*/ 0 w 1047166"/>
              <a:gd name="connsiteY0" fmla="*/ 1045294 h 1132236"/>
              <a:gd name="connsiteX1" fmla="*/ 0 w 1047166"/>
              <a:gd name="connsiteY1" fmla="*/ 1045295 h 1132236"/>
              <a:gd name="connsiteX2" fmla="*/ 0 w 1047166"/>
              <a:gd name="connsiteY2" fmla="*/ 1045295 h 1132236"/>
              <a:gd name="connsiteX3" fmla="*/ 1045295 w 1047166"/>
              <a:gd name="connsiteY3" fmla="*/ 0 h 1132236"/>
              <a:gd name="connsiteX4" fmla="*/ 1047166 w 1047166"/>
              <a:gd name="connsiteY4" fmla="*/ 0 h 1132236"/>
              <a:gd name="connsiteX5" fmla="*/ 1047166 w 1047166"/>
              <a:gd name="connsiteY5" fmla="*/ 1132236 h 1132236"/>
              <a:gd name="connsiteX6" fmla="*/ 4390 w 1047166"/>
              <a:gd name="connsiteY6" fmla="*/ 1132236 h 1132236"/>
              <a:gd name="connsiteX7" fmla="*/ 0 w 1047166"/>
              <a:gd name="connsiteY7" fmla="*/ 1045295 h 1132236"/>
              <a:gd name="connsiteX8" fmla="*/ 5397 w 1047166"/>
              <a:gd name="connsiteY8" fmla="*/ 938420 h 1132236"/>
              <a:gd name="connsiteX9" fmla="*/ 1045295 w 1047166"/>
              <a:gd name="connsiteY9" fmla="*/ 0 h 113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66" h="1132236">
                <a:moveTo>
                  <a:pt x="0" y="1045294"/>
                </a:moveTo>
                <a:lnTo>
                  <a:pt x="0" y="1045295"/>
                </a:lnTo>
                <a:lnTo>
                  <a:pt x="0" y="1045295"/>
                </a:lnTo>
                <a:close/>
                <a:moveTo>
                  <a:pt x="1045295" y="0"/>
                </a:moveTo>
                <a:lnTo>
                  <a:pt x="1047166" y="0"/>
                </a:lnTo>
                <a:lnTo>
                  <a:pt x="1047166" y="1132236"/>
                </a:lnTo>
                <a:lnTo>
                  <a:pt x="4390" y="1132236"/>
                </a:lnTo>
                <a:lnTo>
                  <a:pt x="0" y="1045295"/>
                </a:lnTo>
                <a:lnTo>
                  <a:pt x="5397" y="938420"/>
                </a:lnTo>
                <a:cubicBezTo>
                  <a:pt x="58927" y="411324"/>
                  <a:pt x="504076" y="0"/>
                  <a:pt x="10452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24000" rIns="144000" bIns="47486" rtlCol="0" anchor="ctr"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latin typeface="+mn-ea"/>
              </a:rPr>
              <a:t>02</a:t>
            </a:r>
            <a:endParaRPr lang="zh-CN" altLang="zh-CN" sz="2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95" name="任意多边形: 形状 94"/>
          <p:cNvSpPr/>
          <p:nvPr>
            <p:custDataLst>
              <p:tags r:id="rId10"/>
            </p:custDataLst>
          </p:nvPr>
        </p:nvSpPr>
        <p:spPr>
          <a:xfrm flipH="1">
            <a:off x="6298377" y="1476063"/>
            <a:ext cx="5197663" cy="1529474"/>
          </a:xfrm>
          <a:custGeom>
            <a:avLst/>
            <a:gdLst>
              <a:gd name="connsiteX0" fmla="*/ 133648 w 5197663"/>
              <a:gd name="connsiteY0" fmla="*/ 54697 h 1529474"/>
              <a:gd name="connsiteX1" fmla="*/ 59477 w 5197663"/>
              <a:gd name="connsiteY1" fmla="*/ 128868 h 1529474"/>
              <a:gd name="connsiteX2" fmla="*/ 59477 w 5197663"/>
              <a:gd name="connsiteY2" fmla="*/ 1400606 h 1529474"/>
              <a:gd name="connsiteX3" fmla="*/ 133648 w 5197663"/>
              <a:gd name="connsiteY3" fmla="*/ 1474777 h 1529474"/>
              <a:gd name="connsiteX4" fmla="*/ 5064014 w 5197663"/>
              <a:gd name="connsiteY4" fmla="*/ 1474777 h 1529474"/>
              <a:gd name="connsiteX5" fmla="*/ 5138185 w 5197663"/>
              <a:gd name="connsiteY5" fmla="*/ 1400606 h 1529474"/>
              <a:gd name="connsiteX6" fmla="*/ 5138185 w 5197663"/>
              <a:gd name="connsiteY6" fmla="*/ 128868 h 1529474"/>
              <a:gd name="connsiteX7" fmla="*/ 5064014 w 5197663"/>
              <a:gd name="connsiteY7" fmla="*/ 54697 h 1529474"/>
              <a:gd name="connsiteX8" fmla="*/ 81720 w 5197663"/>
              <a:gd name="connsiteY8" fmla="*/ 0 h 1529474"/>
              <a:gd name="connsiteX9" fmla="*/ 5115943 w 5197663"/>
              <a:gd name="connsiteY9" fmla="*/ 0 h 1529474"/>
              <a:gd name="connsiteX10" fmla="*/ 5197663 w 5197663"/>
              <a:gd name="connsiteY10" fmla="*/ 81720 h 1529474"/>
              <a:gd name="connsiteX11" fmla="*/ 5197663 w 5197663"/>
              <a:gd name="connsiteY11" fmla="*/ 1447754 h 1529474"/>
              <a:gd name="connsiteX12" fmla="*/ 5115943 w 5197663"/>
              <a:gd name="connsiteY12" fmla="*/ 1529474 h 1529474"/>
              <a:gd name="connsiteX13" fmla="*/ 81720 w 5197663"/>
              <a:gd name="connsiteY13" fmla="*/ 1529474 h 1529474"/>
              <a:gd name="connsiteX14" fmla="*/ 0 w 5197663"/>
              <a:gd name="connsiteY14" fmla="*/ 1447754 h 1529474"/>
              <a:gd name="connsiteX15" fmla="*/ 0 w 5197663"/>
              <a:gd name="connsiteY15" fmla="*/ 81720 h 1529474"/>
              <a:gd name="connsiteX16" fmla="*/ 81720 w 5197663"/>
              <a:gd name="connsiteY16" fmla="*/ 0 h 152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197663" h="1529474">
                <a:moveTo>
                  <a:pt x="133648" y="54697"/>
                </a:moveTo>
                <a:cubicBezTo>
                  <a:pt x="92684" y="54697"/>
                  <a:pt x="59477" y="87904"/>
                  <a:pt x="59477" y="128868"/>
                </a:cubicBezTo>
                <a:lnTo>
                  <a:pt x="59477" y="1400606"/>
                </a:lnTo>
                <a:cubicBezTo>
                  <a:pt x="59477" y="1441570"/>
                  <a:pt x="92684" y="1474777"/>
                  <a:pt x="133648" y="1474777"/>
                </a:cubicBezTo>
                <a:lnTo>
                  <a:pt x="5064014" y="1474777"/>
                </a:lnTo>
                <a:cubicBezTo>
                  <a:pt x="5104978" y="1474777"/>
                  <a:pt x="5138185" y="1441570"/>
                  <a:pt x="5138185" y="1400606"/>
                </a:cubicBezTo>
                <a:lnTo>
                  <a:pt x="5138185" y="128868"/>
                </a:lnTo>
                <a:cubicBezTo>
                  <a:pt x="5138185" y="87904"/>
                  <a:pt x="5104978" y="54697"/>
                  <a:pt x="5064014" y="54697"/>
                </a:cubicBezTo>
                <a:close/>
                <a:moveTo>
                  <a:pt x="81720" y="0"/>
                </a:moveTo>
                <a:lnTo>
                  <a:pt x="5115943" y="0"/>
                </a:lnTo>
                <a:cubicBezTo>
                  <a:pt x="5161076" y="0"/>
                  <a:pt x="5197663" y="36587"/>
                  <a:pt x="5197663" y="81720"/>
                </a:cubicBezTo>
                <a:lnTo>
                  <a:pt x="5197663" y="1447754"/>
                </a:lnTo>
                <a:cubicBezTo>
                  <a:pt x="5197663" y="1492887"/>
                  <a:pt x="5161076" y="1529474"/>
                  <a:pt x="5115943" y="1529474"/>
                </a:cubicBezTo>
                <a:lnTo>
                  <a:pt x="81720" y="1529474"/>
                </a:lnTo>
                <a:cubicBezTo>
                  <a:pt x="36587" y="1529474"/>
                  <a:pt x="0" y="1492887"/>
                  <a:pt x="0" y="1447754"/>
                </a:cubicBezTo>
                <a:lnTo>
                  <a:pt x="0" y="81720"/>
                </a:lnTo>
                <a:cubicBezTo>
                  <a:pt x="0" y="36587"/>
                  <a:pt x="36587" y="0"/>
                  <a:pt x="81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53264" tIns="177358" rIns="322370" bIns="177357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自然原始岛--实用型(Realistic）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1300">
                <a:solidFill>
                  <a:schemeClr val="tx1"/>
                </a:solidFill>
                <a:sym typeface="+mn-ea"/>
              </a:rPr>
              <a:t>农业、林业、渔业、野外生活管理业、制造业、机械业、技术贸易业、特种工程师、军事工作</a:t>
            </a:r>
            <a:endParaRPr lang="zh-CN" altLang="en-US" sz="1300" dirty="0">
              <a:solidFill>
                <a:schemeClr val="tx1"/>
              </a:solidFill>
              <a:latin typeface="+mn-ea"/>
              <a:sym typeface="+mn-ea"/>
            </a:endParaRPr>
          </a:p>
        </p:txBody>
      </p:sp>
      <p:sp>
        <p:nvSpPr>
          <p:cNvPr id="96" name="任意多边形: 形状 95"/>
          <p:cNvSpPr/>
          <p:nvPr>
            <p:custDataLst>
              <p:tags r:id="rId11"/>
            </p:custDataLst>
          </p:nvPr>
        </p:nvSpPr>
        <p:spPr>
          <a:xfrm flipH="1">
            <a:off x="6341132" y="3779270"/>
            <a:ext cx="888138" cy="889200"/>
          </a:xfrm>
          <a:custGeom>
            <a:avLst/>
            <a:gdLst>
              <a:gd name="connsiteX0" fmla="*/ 0 w 1047166"/>
              <a:gd name="connsiteY0" fmla="*/ 1045294 h 1132236"/>
              <a:gd name="connsiteX1" fmla="*/ 0 w 1047166"/>
              <a:gd name="connsiteY1" fmla="*/ 1045295 h 1132236"/>
              <a:gd name="connsiteX2" fmla="*/ 0 w 1047166"/>
              <a:gd name="connsiteY2" fmla="*/ 1045295 h 1132236"/>
              <a:gd name="connsiteX3" fmla="*/ 1045295 w 1047166"/>
              <a:gd name="connsiteY3" fmla="*/ 0 h 1132236"/>
              <a:gd name="connsiteX4" fmla="*/ 1047166 w 1047166"/>
              <a:gd name="connsiteY4" fmla="*/ 0 h 1132236"/>
              <a:gd name="connsiteX5" fmla="*/ 1047166 w 1047166"/>
              <a:gd name="connsiteY5" fmla="*/ 1132236 h 1132236"/>
              <a:gd name="connsiteX6" fmla="*/ 4390 w 1047166"/>
              <a:gd name="connsiteY6" fmla="*/ 1132236 h 1132236"/>
              <a:gd name="connsiteX7" fmla="*/ 0 w 1047166"/>
              <a:gd name="connsiteY7" fmla="*/ 1045295 h 1132236"/>
              <a:gd name="connsiteX8" fmla="*/ 5397 w 1047166"/>
              <a:gd name="connsiteY8" fmla="*/ 938420 h 1132236"/>
              <a:gd name="connsiteX9" fmla="*/ 1045295 w 1047166"/>
              <a:gd name="connsiteY9" fmla="*/ 0 h 113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66" h="1132236">
                <a:moveTo>
                  <a:pt x="0" y="1045294"/>
                </a:moveTo>
                <a:lnTo>
                  <a:pt x="0" y="1045295"/>
                </a:lnTo>
                <a:lnTo>
                  <a:pt x="0" y="1045295"/>
                </a:lnTo>
                <a:close/>
                <a:moveTo>
                  <a:pt x="1045295" y="0"/>
                </a:moveTo>
                <a:lnTo>
                  <a:pt x="1047166" y="0"/>
                </a:lnTo>
                <a:lnTo>
                  <a:pt x="1047166" y="1132236"/>
                </a:lnTo>
                <a:lnTo>
                  <a:pt x="4390" y="1132236"/>
                </a:lnTo>
                <a:lnTo>
                  <a:pt x="0" y="1045295"/>
                </a:lnTo>
                <a:lnTo>
                  <a:pt x="5397" y="938420"/>
                </a:lnTo>
                <a:cubicBezTo>
                  <a:pt x="58927" y="411324"/>
                  <a:pt x="504076" y="0"/>
                  <a:pt x="10452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24000" rIns="144000" bIns="47486" rtlCol="0" anchor="ctr"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latin typeface="+mn-ea"/>
              </a:rPr>
              <a:t>04</a:t>
            </a:r>
            <a:endParaRPr lang="zh-CN" altLang="zh-CN" sz="2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99" name="任意多边形: 形状 98"/>
          <p:cNvSpPr/>
          <p:nvPr>
            <p:custDataLst>
              <p:tags r:id="rId12"/>
            </p:custDataLst>
          </p:nvPr>
        </p:nvSpPr>
        <p:spPr>
          <a:xfrm flipH="1">
            <a:off x="6298377" y="3139623"/>
            <a:ext cx="5197663" cy="1529474"/>
          </a:xfrm>
          <a:custGeom>
            <a:avLst/>
            <a:gdLst>
              <a:gd name="connsiteX0" fmla="*/ 133648 w 5197663"/>
              <a:gd name="connsiteY0" fmla="*/ 54697 h 1529474"/>
              <a:gd name="connsiteX1" fmla="*/ 59477 w 5197663"/>
              <a:gd name="connsiteY1" fmla="*/ 128868 h 1529474"/>
              <a:gd name="connsiteX2" fmla="*/ 59477 w 5197663"/>
              <a:gd name="connsiteY2" fmla="*/ 1400606 h 1529474"/>
              <a:gd name="connsiteX3" fmla="*/ 133648 w 5197663"/>
              <a:gd name="connsiteY3" fmla="*/ 1474777 h 1529474"/>
              <a:gd name="connsiteX4" fmla="*/ 5064014 w 5197663"/>
              <a:gd name="connsiteY4" fmla="*/ 1474777 h 1529474"/>
              <a:gd name="connsiteX5" fmla="*/ 5138185 w 5197663"/>
              <a:gd name="connsiteY5" fmla="*/ 1400606 h 1529474"/>
              <a:gd name="connsiteX6" fmla="*/ 5138185 w 5197663"/>
              <a:gd name="connsiteY6" fmla="*/ 128868 h 1529474"/>
              <a:gd name="connsiteX7" fmla="*/ 5064014 w 5197663"/>
              <a:gd name="connsiteY7" fmla="*/ 54697 h 1529474"/>
              <a:gd name="connsiteX8" fmla="*/ 81720 w 5197663"/>
              <a:gd name="connsiteY8" fmla="*/ 0 h 1529474"/>
              <a:gd name="connsiteX9" fmla="*/ 5115943 w 5197663"/>
              <a:gd name="connsiteY9" fmla="*/ 0 h 1529474"/>
              <a:gd name="connsiteX10" fmla="*/ 5197663 w 5197663"/>
              <a:gd name="connsiteY10" fmla="*/ 81720 h 1529474"/>
              <a:gd name="connsiteX11" fmla="*/ 5197663 w 5197663"/>
              <a:gd name="connsiteY11" fmla="*/ 1447754 h 1529474"/>
              <a:gd name="connsiteX12" fmla="*/ 5115943 w 5197663"/>
              <a:gd name="connsiteY12" fmla="*/ 1529474 h 1529474"/>
              <a:gd name="connsiteX13" fmla="*/ 81720 w 5197663"/>
              <a:gd name="connsiteY13" fmla="*/ 1529474 h 1529474"/>
              <a:gd name="connsiteX14" fmla="*/ 0 w 5197663"/>
              <a:gd name="connsiteY14" fmla="*/ 1447754 h 1529474"/>
              <a:gd name="connsiteX15" fmla="*/ 0 w 5197663"/>
              <a:gd name="connsiteY15" fmla="*/ 81720 h 1529474"/>
              <a:gd name="connsiteX16" fmla="*/ 81720 w 5197663"/>
              <a:gd name="connsiteY16" fmla="*/ 0 h 152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197663" h="1529474">
                <a:moveTo>
                  <a:pt x="133648" y="54697"/>
                </a:moveTo>
                <a:cubicBezTo>
                  <a:pt x="92684" y="54697"/>
                  <a:pt x="59477" y="87904"/>
                  <a:pt x="59477" y="128868"/>
                </a:cubicBezTo>
                <a:lnTo>
                  <a:pt x="59477" y="1400606"/>
                </a:lnTo>
                <a:cubicBezTo>
                  <a:pt x="59477" y="1441570"/>
                  <a:pt x="92684" y="1474777"/>
                  <a:pt x="133648" y="1474777"/>
                </a:cubicBezTo>
                <a:lnTo>
                  <a:pt x="5064014" y="1474777"/>
                </a:lnTo>
                <a:cubicBezTo>
                  <a:pt x="5104978" y="1474777"/>
                  <a:pt x="5138185" y="1441570"/>
                  <a:pt x="5138185" y="1400606"/>
                </a:cubicBezTo>
                <a:lnTo>
                  <a:pt x="5138185" y="128868"/>
                </a:lnTo>
                <a:cubicBezTo>
                  <a:pt x="5138185" y="87904"/>
                  <a:pt x="5104978" y="54697"/>
                  <a:pt x="5064014" y="54697"/>
                </a:cubicBezTo>
                <a:close/>
                <a:moveTo>
                  <a:pt x="81720" y="0"/>
                </a:moveTo>
                <a:lnTo>
                  <a:pt x="5115943" y="0"/>
                </a:lnTo>
                <a:cubicBezTo>
                  <a:pt x="5161076" y="0"/>
                  <a:pt x="5197663" y="36587"/>
                  <a:pt x="5197663" y="81720"/>
                </a:cubicBezTo>
                <a:lnTo>
                  <a:pt x="5197663" y="1447754"/>
                </a:lnTo>
                <a:cubicBezTo>
                  <a:pt x="5197663" y="1492887"/>
                  <a:pt x="5161076" y="1529474"/>
                  <a:pt x="5115943" y="1529474"/>
                </a:cubicBezTo>
                <a:lnTo>
                  <a:pt x="81720" y="1529474"/>
                </a:lnTo>
                <a:cubicBezTo>
                  <a:pt x="36587" y="1529474"/>
                  <a:pt x="0" y="1492887"/>
                  <a:pt x="0" y="1447754"/>
                </a:cubicBezTo>
                <a:lnTo>
                  <a:pt x="0" y="81720"/>
                </a:lnTo>
                <a:cubicBezTo>
                  <a:pt x="0" y="36587"/>
                  <a:pt x="36587" y="0"/>
                  <a:pt x="81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53264" tIns="177358" rIns="322370" bIns="177357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美丽浪漫岛--艺术型(Artistic)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1300">
                <a:solidFill>
                  <a:schemeClr val="tx1"/>
                </a:solidFill>
                <a:sym typeface="+mn-ea"/>
              </a:rPr>
              <a:t>音乐家、作曲家、乐队指挥、美术家、漫画家、作家、诗人、舞蹈家、演员、戏剧导演、广告设计师、室内装潢设计师</a:t>
            </a:r>
            <a:endParaRPr lang="zh-CN" altLang="en-US" sz="1300" dirty="0">
              <a:solidFill>
                <a:schemeClr val="tx1"/>
              </a:solidFill>
              <a:latin typeface="+mn-ea"/>
              <a:sym typeface="+mn-ea"/>
            </a:endParaRPr>
          </a:p>
        </p:txBody>
      </p:sp>
      <p:sp>
        <p:nvSpPr>
          <p:cNvPr id="100" name="任意多边形: 形状 99"/>
          <p:cNvSpPr/>
          <p:nvPr>
            <p:custDataLst>
              <p:tags r:id="rId13"/>
            </p:custDataLst>
          </p:nvPr>
        </p:nvSpPr>
        <p:spPr>
          <a:xfrm flipH="1">
            <a:off x="6341131" y="5442830"/>
            <a:ext cx="888137" cy="889200"/>
          </a:xfrm>
          <a:custGeom>
            <a:avLst/>
            <a:gdLst>
              <a:gd name="connsiteX0" fmla="*/ 0 w 1047166"/>
              <a:gd name="connsiteY0" fmla="*/ 1045294 h 1132236"/>
              <a:gd name="connsiteX1" fmla="*/ 0 w 1047166"/>
              <a:gd name="connsiteY1" fmla="*/ 1045295 h 1132236"/>
              <a:gd name="connsiteX2" fmla="*/ 0 w 1047166"/>
              <a:gd name="connsiteY2" fmla="*/ 1045295 h 1132236"/>
              <a:gd name="connsiteX3" fmla="*/ 1045295 w 1047166"/>
              <a:gd name="connsiteY3" fmla="*/ 0 h 1132236"/>
              <a:gd name="connsiteX4" fmla="*/ 1047166 w 1047166"/>
              <a:gd name="connsiteY4" fmla="*/ 0 h 1132236"/>
              <a:gd name="connsiteX5" fmla="*/ 1047166 w 1047166"/>
              <a:gd name="connsiteY5" fmla="*/ 1132236 h 1132236"/>
              <a:gd name="connsiteX6" fmla="*/ 4390 w 1047166"/>
              <a:gd name="connsiteY6" fmla="*/ 1132236 h 1132236"/>
              <a:gd name="connsiteX7" fmla="*/ 0 w 1047166"/>
              <a:gd name="connsiteY7" fmla="*/ 1045295 h 1132236"/>
              <a:gd name="connsiteX8" fmla="*/ 5397 w 1047166"/>
              <a:gd name="connsiteY8" fmla="*/ 938420 h 1132236"/>
              <a:gd name="connsiteX9" fmla="*/ 1045295 w 1047166"/>
              <a:gd name="connsiteY9" fmla="*/ 0 h 113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66" h="1132236">
                <a:moveTo>
                  <a:pt x="0" y="1045294"/>
                </a:moveTo>
                <a:lnTo>
                  <a:pt x="0" y="1045295"/>
                </a:lnTo>
                <a:lnTo>
                  <a:pt x="0" y="1045295"/>
                </a:lnTo>
                <a:close/>
                <a:moveTo>
                  <a:pt x="1045295" y="0"/>
                </a:moveTo>
                <a:lnTo>
                  <a:pt x="1047166" y="0"/>
                </a:lnTo>
                <a:lnTo>
                  <a:pt x="1047166" y="1132236"/>
                </a:lnTo>
                <a:lnTo>
                  <a:pt x="4390" y="1132236"/>
                </a:lnTo>
                <a:lnTo>
                  <a:pt x="0" y="1045295"/>
                </a:lnTo>
                <a:lnTo>
                  <a:pt x="5397" y="938420"/>
                </a:lnTo>
                <a:cubicBezTo>
                  <a:pt x="58927" y="411324"/>
                  <a:pt x="504076" y="0"/>
                  <a:pt x="10452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24000" rIns="144000" bIns="47486" rtlCol="0" anchor="ctr">
            <a:noAutofit/>
          </a:bodyPr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latin typeface="+mn-ea"/>
              </a:rPr>
              <a:t>06</a:t>
            </a:r>
            <a:endParaRPr lang="zh-CN" altLang="zh-CN" sz="28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03" name="任意多边形: 形状 102"/>
          <p:cNvSpPr/>
          <p:nvPr>
            <p:custDataLst>
              <p:tags r:id="rId14"/>
            </p:custDataLst>
          </p:nvPr>
        </p:nvSpPr>
        <p:spPr>
          <a:xfrm flipH="1">
            <a:off x="6298377" y="4803183"/>
            <a:ext cx="5197663" cy="1529474"/>
          </a:xfrm>
          <a:custGeom>
            <a:avLst/>
            <a:gdLst>
              <a:gd name="connsiteX0" fmla="*/ 133648 w 5197663"/>
              <a:gd name="connsiteY0" fmla="*/ 54697 h 1529474"/>
              <a:gd name="connsiteX1" fmla="*/ 59477 w 5197663"/>
              <a:gd name="connsiteY1" fmla="*/ 128868 h 1529474"/>
              <a:gd name="connsiteX2" fmla="*/ 59477 w 5197663"/>
              <a:gd name="connsiteY2" fmla="*/ 1400606 h 1529474"/>
              <a:gd name="connsiteX3" fmla="*/ 133648 w 5197663"/>
              <a:gd name="connsiteY3" fmla="*/ 1474777 h 1529474"/>
              <a:gd name="connsiteX4" fmla="*/ 5064014 w 5197663"/>
              <a:gd name="connsiteY4" fmla="*/ 1474777 h 1529474"/>
              <a:gd name="connsiteX5" fmla="*/ 5138185 w 5197663"/>
              <a:gd name="connsiteY5" fmla="*/ 1400606 h 1529474"/>
              <a:gd name="connsiteX6" fmla="*/ 5138185 w 5197663"/>
              <a:gd name="connsiteY6" fmla="*/ 128868 h 1529474"/>
              <a:gd name="connsiteX7" fmla="*/ 5064014 w 5197663"/>
              <a:gd name="connsiteY7" fmla="*/ 54697 h 1529474"/>
              <a:gd name="connsiteX8" fmla="*/ 81720 w 5197663"/>
              <a:gd name="connsiteY8" fmla="*/ 0 h 1529474"/>
              <a:gd name="connsiteX9" fmla="*/ 5115943 w 5197663"/>
              <a:gd name="connsiteY9" fmla="*/ 0 h 1529474"/>
              <a:gd name="connsiteX10" fmla="*/ 5197663 w 5197663"/>
              <a:gd name="connsiteY10" fmla="*/ 81720 h 1529474"/>
              <a:gd name="connsiteX11" fmla="*/ 5197663 w 5197663"/>
              <a:gd name="connsiteY11" fmla="*/ 1447754 h 1529474"/>
              <a:gd name="connsiteX12" fmla="*/ 5115943 w 5197663"/>
              <a:gd name="connsiteY12" fmla="*/ 1529474 h 1529474"/>
              <a:gd name="connsiteX13" fmla="*/ 81720 w 5197663"/>
              <a:gd name="connsiteY13" fmla="*/ 1529474 h 1529474"/>
              <a:gd name="connsiteX14" fmla="*/ 0 w 5197663"/>
              <a:gd name="connsiteY14" fmla="*/ 1447754 h 1529474"/>
              <a:gd name="connsiteX15" fmla="*/ 0 w 5197663"/>
              <a:gd name="connsiteY15" fmla="*/ 81720 h 1529474"/>
              <a:gd name="connsiteX16" fmla="*/ 81720 w 5197663"/>
              <a:gd name="connsiteY16" fmla="*/ 0 h 152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197663" h="1529474">
                <a:moveTo>
                  <a:pt x="133648" y="54697"/>
                </a:moveTo>
                <a:cubicBezTo>
                  <a:pt x="92684" y="54697"/>
                  <a:pt x="59477" y="87904"/>
                  <a:pt x="59477" y="128868"/>
                </a:cubicBezTo>
                <a:lnTo>
                  <a:pt x="59477" y="1400606"/>
                </a:lnTo>
                <a:cubicBezTo>
                  <a:pt x="59477" y="1441570"/>
                  <a:pt x="92684" y="1474777"/>
                  <a:pt x="133648" y="1474777"/>
                </a:cubicBezTo>
                <a:lnTo>
                  <a:pt x="5064014" y="1474777"/>
                </a:lnTo>
                <a:cubicBezTo>
                  <a:pt x="5104978" y="1474777"/>
                  <a:pt x="5138185" y="1441570"/>
                  <a:pt x="5138185" y="1400606"/>
                </a:cubicBezTo>
                <a:lnTo>
                  <a:pt x="5138185" y="128868"/>
                </a:lnTo>
                <a:cubicBezTo>
                  <a:pt x="5138185" y="87904"/>
                  <a:pt x="5104978" y="54697"/>
                  <a:pt x="5064014" y="54697"/>
                </a:cubicBezTo>
                <a:close/>
                <a:moveTo>
                  <a:pt x="81720" y="0"/>
                </a:moveTo>
                <a:lnTo>
                  <a:pt x="5115943" y="0"/>
                </a:lnTo>
                <a:cubicBezTo>
                  <a:pt x="5161076" y="0"/>
                  <a:pt x="5197663" y="36587"/>
                  <a:pt x="5197663" y="81720"/>
                </a:cubicBezTo>
                <a:lnTo>
                  <a:pt x="5197663" y="1447754"/>
                </a:lnTo>
                <a:cubicBezTo>
                  <a:pt x="5197663" y="1492887"/>
                  <a:pt x="5161076" y="1529474"/>
                  <a:pt x="5115943" y="1529474"/>
                </a:cubicBezTo>
                <a:lnTo>
                  <a:pt x="81720" y="1529474"/>
                </a:lnTo>
                <a:cubicBezTo>
                  <a:pt x="36587" y="1529474"/>
                  <a:pt x="0" y="1492887"/>
                  <a:pt x="0" y="1447754"/>
                </a:cubicBezTo>
                <a:lnTo>
                  <a:pt x="0" y="81720"/>
                </a:lnTo>
                <a:cubicBezTo>
                  <a:pt x="0" y="36587"/>
                  <a:pt x="36587" y="0"/>
                  <a:pt x="81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53264" tIns="177358" rIns="322370" bIns="177357" rtlCol="0" anchor="ctr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显赫富庶岛--企业型(Enterprising)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1300">
                <a:solidFill>
                  <a:schemeClr val="tx1"/>
                </a:solidFill>
                <a:sym typeface="+mn-ea"/>
              </a:rPr>
              <a:t>商业管理者，市场或销售经理，营销人员，采购员，投资商，电视制片人，保险代理，政治运动领袖，公关人员，律师</a:t>
            </a:r>
            <a:endParaRPr lang="zh-CN" altLang="en-US" sz="1300">
              <a:solidFill>
                <a:schemeClr val="tx1"/>
              </a:solidFill>
              <a:latin typeface="+mn-ea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>
          <a:xfrm>
            <a:off x="2641600" y="3001211"/>
            <a:ext cx="6908800" cy="855064"/>
          </a:xfrm>
        </p:spPr>
        <p:txBody>
          <a:bodyPr>
            <a:normAutofit/>
          </a:bodyPr>
          <a:lstStyle/>
          <a:p>
            <a:r>
              <a:rPr lang="zh-CN" altLang="en-US"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什么是</a:t>
            </a:r>
            <a:r>
              <a:rPr lang="zh-CN" altLang="en-US">
                <a:solidFill>
                  <a:srgbClr val="428894"/>
                </a:solidFill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生活？</a:t>
            </a:r>
            <a:endParaRPr lang="zh-CN" altLang="en-US">
              <a:solidFill>
                <a:srgbClr val="428894"/>
              </a:solidFill>
              <a:latin typeface="华康标题宋W9" panose="02020909000000000000" charset="-122"/>
              <a:ea typeface="华康标题宋W9" panose="02020909000000000000" charset="-122"/>
              <a:sym typeface="华康标题宋W9" panose="02020909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>
            <p:custDataLst>
              <p:tags r:id="rId2"/>
            </p:custDataLst>
          </p:nvPr>
        </p:nvSpPr>
        <p:spPr>
          <a:xfrm>
            <a:off x="386290" y="529991"/>
            <a:ext cx="5508590" cy="4483928"/>
          </a:xfrm>
          <a:custGeom>
            <a:avLst/>
            <a:gdLst>
              <a:gd name="connsiteX0" fmla="*/ 4260982 w 5239350"/>
              <a:gd name="connsiteY0" fmla="*/ 4398169 h 4398169"/>
              <a:gd name="connsiteX1" fmla="*/ 0 w 5239350"/>
              <a:gd name="connsiteY1" fmla="*/ 4398169 h 4398169"/>
              <a:gd name="connsiteX2" fmla="*/ 0 w 5239350"/>
              <a:gd name="connsiteY2" fmla="*/ 0 h 4398169"/>
              <a:gd name="connsiteX3" fmla="*/ 4260982 w 5239350"/>
              <a:gd name="connsiteY3" fmla="*/ 0 h 4398169"/>
              <a:gd name="connsiteX4" fmla="*/ 5239350 w 5239350"/>
              <a:gd name="connsiteY4" fmla="*/ 2199085 h 439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350" h="4398169">
                <a:moveTo>
                  <a:pt x="4260982" y="4398169"/>
                </a:moveTo>
                <a:lnTo>
                  <a:pt x="0" y="4398169"/>
                </a:lnTo>
                <a:lnTo>
                  <a:pt x="0" y="0"/>
                </a:lnTo>
                <a:lnTo>
                  <a:pt x="4260982" y="0"/>
                </a:lnTo>
                <a:lnTo>
                  <a:pt x="5239350" y="2199085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20000"/>
                </a:schemeClr>
              </a:gs>
            </a:gsLst>
            <a:lin ang="0" scaled="1"/>
            <a:tileRect/>
          </a:gradFill>
          <a:ln w="76200" cap="flat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</a:gsLst>
              <a:lin ang="10620000" scaled="0"/>
            </a:gradFill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任意多边形: 形状 19"/>
          <p:cNvSpPr/>
          <p:nvPr>
            <p:custDataLst>
              <p:tags r:id="rId3"/>
            </p:custDataLst>
          </p:nvPr>
        </p:nvSpPr>
        <p:spPr>
          <a:xfrm>
            <a:off x="5894880" y="529991"/>
            <a:ext cx="5508590" cy="4483928"/>
          </a:xfrm>
          <a:custGeom>
            <a:avLst/>
            <a:gdLst>
              <a:gd name="connsiteX0" fmla="*/ 978369 w 5239350"/>
              <a:gd name="connsiteY0" fmla="*/ 4398169 h 4398169"/>
              <a:gd name="connsiteX1" fmla="*/ 5239350 w 5239350"/>
              <a:gd name="connsiteY1" fmla="*/ 4398169 h 4398169"/>
              <a:gd name="connsiteX2" fmla="*/ 5239350 w 5239350"/>
              <a:gd name="connsiteY2" fmla="*/ 0 h 4398169"/>
              <a:gd name="connsiteX3" fmla="*/ 978369 w 5239350"/>
              <a:gd name="connsiteY3" fmla="*/ 0 h 4398169"/>
              <a:gd name="connsiteX4" fmla="*/ 0 w 5239350"/>
              <a:gd name="connsiteY4" fmla="*/ 2199085 h 439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350" h="4398169">
                <a:moveTo>
                  <a:pt x="978369" y="4398169"/>
                </a:moveTo>
                <a:lnTo>
                  <a:pt x="5239350" y="4398169"/>
                </a:lnTo>
                <a:lnTo>
                  <a:pt x="5239350" y="0"/>
                </a:lnTo>
                <a:lnTo>
                  <a:pt x="978369" y="0"/>
                </a:lnTo>
                <a:lnTo>
                  <a:pt x="0" y="2199085"/>
                </a:lnTo>
                <a:close/>
              </a:path>
            </a:pathLst>
          </a:custGeom>
          <a:gradFill flip="none" rotWithShape="1">
            <a:gsLst>
              <a:gs pos="84000">
                <a:schemeClr val="accent4">
                  <a:lumMod val="60000"/>
                  <a:lumOff val="40000"/>
                  <a:alpha val="20000"/>
                </a:schemeClr>
              </a:gs>
              <a:gs pos="2000">
                <a:schemeClr val="accent4">
                  <a:lumMod val="60000"/>
                  <a:lumOff val="40000"/>
                  <a:alpha val="0"/>
                </a:schemeClr>
              </a:gs>
            </a:gsLst>
            <a:lin ang="10800000" scaled="1"/>
            <a:tileRect/>
          </a:gradFill>
          <a:ln w="76200" cap="flat"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  <a:alpha val="0"/>
                  </a:schemeClr>
                </a:gs>
              </a:gsLst>
              <a:lin ang="0" scaled="1"/>
            </a:gra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5223729" y="2130677"/>
            <a:ext cx="1348613" cy="134861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5114925" y="2021873"/>
            <a:ext cx="1566220" cy="156622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100000">
                <a:schemeClr val="accent4">
                  <a:lumMod val="60000"/>
                  <a:lumOff val="40000"/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>
            <p:custDataLst>
              <p:tags r:id="rId6"/>
            </p:custDataLst>
          </p:nvPr>
        </p:nvSpPr>
        <p:spPr>
          <a:xfrm>
            <a:off x="5223089" y="2130038"/>
            <a:ext cx="1349891" cy="1349891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4">
                  <a:alpha val="80000"/>
                  <a:lumMod val="80000"/>
                  <a:lumOff val="20000"/>
                </a:schemeClr>
              </a:gs>
            </a:gsLst>
            <a:lin ang="10800000" scaled="1"/>
            <a:tileRect/>
          </a:gradFill>
          <a:ln w="1206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972000" rtlCol="0" anchor="t" anchorCtr="0">
            <a:noAutofit/>
          </a:bodyPr>
          <a:lstStyle/>
          <a:p>
            <a:pPr algn="ctr"/>
            <a:r>
              <a:rPr lang="en-US" altLang="zh-CN" sz="5800" b="1" dirty="0"/>
              <a:t>vs</a:t>
            </a:r>
            <a:endParaRPr lang="zh-CN" altLang="en-US" sz="5800" b="1" dirty="0"/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1109980" y="1144905"/>
            <a:ext cx="3590290" cy="3886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zh-CN" altLang="en-US" sz="2800" b="1" dirty="0">
                <a:solidFill>
                  <a:schemeClr val="accent1">
                    <a:lumMod val="95000"/>
                  </a:schemeClr>
                </a:solidFill>
                <a:sym typeface="+mn-ea"/>
              </a:rPr>
              <a:t>生活是诗和远方的田野</a:t>
            </a:r>
            <a:endParaRPr lang="zh-CN" altLang="en-US" sz="2800" b="1" dirty="0">
              <a:solidFill>
                <a:schemeClr val="accent1">
                  <a:lumMod val="95000"/>
                </a:schemeClr>
              </a:solidFill>
            </a:endParaRPr>
          </a:p>
          <a:p>
            <a:pPr algn="ctr"/>
            <a:endParaRPr lang="zh-CN" altLang="en-US" sz="2800" b="1" dirty="0">
              <a:solidFill>
                <a:schemeClr val="accent1">
                  <a:lumMod val="95000"/>
                </a:schemeClr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7419340" y="1144905"/>
            <a:ext cx="3652520" cy="41973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zh-CN" altLang="en-US" sz="2800" b="1" dirty="0">
                <a:solidFill>
                  <a:schemeClr val="accent4"/>
                </a:solidFill>
                <a:sym typeface="+mn-ea"/>
              </a:rPr>
              <a:t>生活是一地鸡毛的苟且</a:t>
            </a:r>
            <a:endParaRPr lang="zh-CN" altLang="en-US" sz="2800" b="1" dirty="0">
              <a:solidFill>
                <a:schemeClr val="accent4"/>
              </a:solidFill>
            </a:endParaRPr>
          </a:p>
          <a:p>
            <a:pPr algn="ctr"/>
            <a:endParaRPr lang="zh-CN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7" name="文本框 34"/>
          <p:cNvSpPr txBox="1"/>
          <p:nvPr>
            <p:custDataLst>
              <p:tags r:id="rId9"/>
            </p:custDataLst>
          </p:nvPr>
        </p:nvSpPr>
        <p:spPr>
          <a:xfrm>
            <a:off x="787316" y="1773693"/>
            <a:ext cx="3912320" cy="289151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此心安处是吾乡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理想的生活状态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实现个人志向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dirty="0">
                <a:sym typeface="+mn-ea"/>
              </a:rPr>
              <a:t>身处囹圄而心向自由的灵魂</a:t>
            </a:r>
            <a:endParaRPr lang="en-US" altLang="zh-CN" sz="1400" dirty="0"/>
          </a:p>
          <a:p>
            <a:pPr marL="285750" indent="-285750" algn="ctr">
              <a:lnSpc>
                <a:spcPct val="2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</a:pPr>
            <a:endParaRPr lang="zh-CN" altLang="en-US" sz="14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8" name="文本框 34"/>
          <p:cNvSpPr txBox="1"/>
          <p:nvPr>
            <p:custDataLst>
              <p:tags r:id="rId10"/>
            </p:custDataLst>
          </p:nvPr>
        </p:nvSpPr>
        <p:spPr>
          <a:xfrm>
            <a:off x="7096433" y="1773693"/>
            <a:ext cx="3912320" cy="289151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学习上的困扰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工作上的困扰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家庭里的困扰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  <a:p>
            <a:pPr marL="285750" indent="-285750" algn="ctr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85000"/>
              <a:buFont typeface="Wingdings" panose="05000000000000000000" pitchFamily="2" charset="2"/>
              <a:buChar char="n"/>
            </a:pPr>
            <a:r>
              <a:rPr lang="zh-CN" altLang="en-US" sz="20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情感上的困扰</a:t>
            </a:r>
            <a:endParaRPr lang="zh-CN" altLang="en-US" sz="20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21000" y="5561965"/>
            <a:ext cx="6756400" cy="682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华康标题宋W9" panose="02020909000000000000" charset="-122"/>
                <a:ea typeface="华康标题宋W9" panose="02020909000000000000" charset="-122"/>
                <a:cs typeface="黑体" panose="02010609060101010101" charset="-122"/>
                <a:sym typeface="+mn-ea"/>
              </a:rPr>
              <a:t>以诗和远方的眼光看待苟且现实！</a:t>
            </a:r>
            <a:endParaRPr lang="zh-CN" altLang="en-US" sz="3600" b="1" dirty="0">
              <a:solidFill>
                <a:schemeClr val="bg1"/>
              </a:solidFill>
              <a:latin typeface="华康标题宋W9" panose="02020909000000000000" charset="-122"/>
              <a:ea typeface="华康标题宋W9" panose="02020909000000000000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5145405" y="1487169"/>
            <a:ext cx="5040635" cy="4643440"/>
          </a:xfrm>
          <a:prstGeom prst="rect">
            <a:avLst/>
          </a:prstGeom>
          <a:solidFill>
            <a:schemeClr val="tx1">
              <a:lumMod val="40000"/>
              <a:lumOff val="60000"/>
              <a:alpha val="61000"/>
            </a:schemeClr>
          </a:solidFill>
          <a:ln w="57150" cmpd="sng">
            <a:solidFill>
              <a:schemeClr val="bg1"/>
            </a:solidFill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pic>
        <p:nvPicPr>
          <p:cNvPr id="4" name="图片 3" descr="C:/Users/WPS/Desktop/image6.jpegimage6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25732" b="25732"/>
          <a:stretch>
            <a:fillRect/>
          </a:stretch>
        </p:blipFill>
        <p:spPr>
          <a:xfrm>
            <a:off x="4534535" y="603885"/>
            <a:ext cx="6099810" cy="35623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02" h="2926">
                <a:moveTo>
                  <a:pt x="0" y="0"/>
                </a:moveTo>
                <a:lnTo>
                  <a:pt x="3402" y="0"/>
                </a:lnTo>
                <a:lnTo>
                  <a:pt x="3402" y="2926"/>
                </a:lnTo>
                <a:lnTo>
                  <a:pt x="0" y="2926"/>
                </a:lnTo>
                <a:lnTo>
                  <a:pt x="0" y="0"/>
                </a:ln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27000"/>
          </a:effectLst>
        </p:spPr>
      </p:pic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5392576" y="4408783"/>
            <a:ext cx="4172560" cy="5200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《月亮与六便士》</a:t>
            </a:r>
            <a:endParaRPr lang="zh-CN" altLang="en-US" sz="2400" b="1" dirty="0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5392576" y="5020040"/>
            <a:ext cx="4173557" cy="9159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+mn-ea"/>
                <a:cs typeface="+mn-ea"/>
              </a:rPr>
              <a:t>大多数人所成为的，并非是他们想成为的人，而是不得不成为的人。</a:t>
            </a:r>
            <a:endParaRPr lang="zh-CN" altLang="en-US" dirty="0">
              <a:solidFill>
                <a:schemeClr val="bg1"/>
              </a:solidFill>
              <a:latin typeface="+mn-ea"/>
              <a:cs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>
          <a:xfrm>
            <a:off x="2641600" y="3001846"/>
            <a:ext cx="6908800" cy="855064"/>
          </a:xfrm>
        </p:spPr>
        <p:txBody>
          <a:bodyPr>
            <a:normAutofit/>
          </a:bodyPr>
          <a:lstStyle/>
          <a:p>
            <a:r>
              <a:rPr lang="zh-CN" altLang="en-US"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什么是</a:t>
            </a:r>
            <a:r>
              <a:rPr lang="zh-CN" altLang="en-US">
                <a:solidFill>
                  <a:srgbClr val="428894"/>
                </a:solidFill>
                <a:latin typeface="华康标题宋W9" panose="02020909000000000000" charset="-122"/>
                <a:ea typeface="华康标题宋W9" panose="02020909000000000000" charset="-122"/>
                <a:sym typeface="华康标题宋W9" panose="02020909000000000000" charset="-122"/>
              </a:rPr>
              <a:t>生涯规划？</a:t>
            </a:r>
            <a:endParaRPr lang="zh-CN" altLang="en-US">
              <a:solidFill>
                <a:srgbClr val="428894"/>
              </a:solidFill>
              <a:latin typeface="华康标题宋W9" panose="02020909000000000000" charset="-122"/>
              <a:ea typeface="华康标题宋W9" panose="02020909000000000000" charset="-122"/>
              <a:sym typeface="华康标题宋W9" panose="02020909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t="20188" b="20188"/>
          <a:stretch>
            <a:fillRect/>
          </a:stretch>
        </p:blipFill>
        <p:spPr>
          <a:xfrm>
            <a:off x="521970" y="470535"/>
            <a:ext cx="10800080" cy="3365500"/>
          </a:xfrm>
          <a:prstGeom prst="rect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10126980" y="3100108"/>
            <a:ext cx="1195070" cy="735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custDataLst>
              <p:tags r:id="rId5"/>
            </p:custDataLst>
          </p:nvPr>
        </p:nvSpPr>
        <p:spPr>
          <a:xfrm rot="10800000">
            <a:off x="10633393" y="3268383"/>
            <a:ext cx="531495" cy="4006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51" h="986">
                <a:moveTo>
                  <a:pt x="1262" y="0"/>
                </a:moveTo>
                <a:lnTo>
                  <a:pt x="1351" y="188"/>
                </a:lnTo>
                <a:cubicBezTo>
                  <a:pt x="1260" y="218"/>
                  <a:pt x="1195" y="260"/>
                  <a:pt x="1155" y="314"/>
                </a:cubicBezTo>
                <a:cubicBezTo>
                  <a:pt x="1116" y="369"/>
                  <a:pt x="1095" y="440"/>
                  <a:pt x="1093" y="530"/>
                </a:cubicBezTo>
                <a:lnTo>
                  <a:pt x="1314" y="530"/>
                </a:lnTo>
                <a:lnTo>
                  <a:pt x="1314" y="986"/>
                </a:lnTo>
                <a:lnTo>
                  <a:pt x="858" y="986"/>
                </a:lnTo>
                <a:lnTo>
                  <a:pt x="858" y="660"/>
                </a:lnTo>
                <a:cubicBezTo>
                  <a:pt x="858" y="528"/>
                  <a:pt x="870" y="424"/>
                  <a:pt x="893" y="348"/>
                </a:cubicBezTo>
                <a:cubicBezTo>
                  <a:pt x="916" y="272"/>
                  <a:pt x="959" y="203"/>
                  <a:pt x="1022" y="143"/>
                </a:cubicBezTo>
                <a:cubicBezTo>
                  <a:pt x="1084" y="82"/>
                  <a:pt x="1164" y="35"/>
                  <a:pt x="1262" y="0"/>
                </a:cubicBezTo>
                <a:close/>
                <a:moveTo>
                  <a:pt x="404" y="0"/>
                </a:moveTo>
                <a:lnTo>
                  <a:pt x="493" y="188"/>
                </a:lnTo>
                <a:cubicBezTo>
                  <a:pt x="402" y="218"/>
                  <a:pt x="337" y="260"/>
                  <a:pt x="297" y="314"/>
                </a:cubicBezTo>
                <a:cubicBezTo>
                  <a:pt x="258" y="369"/>
                  <a:pt x="237" y="440"/>
                  <a:pt x="235" y="530"/>
                </a:cubicBezTo>
                <a:lnTo>
                  <a:pt x="456" y="530"/>
                </a:lnTo>
                <a:lnTo>
                  <a:pt x="456" y="986"/>
                </a:lnTo>
                <a:lnTo>
                  <a:pt x="0" y="986"/>
                </a:lnTo>
                <a:lnTo>
                  <a:pt x="0" y="660"/>
                </a:lnTo>
                <a:cubicBezTo>
                  <a:pt x="0" y="528"/>
                  <a:pt x="12" y="424"/>
                  <a:pt x="35" y="348"/>
                </a:cubicBezTo>
                <a:cubicBezTo>
                  <a:pt x="58" y="272"/>
                  <a:pt x="101" y="203"/>
                  <a:pt x="164" y="143"/>
                </a:cubicBezTo>
                <a:cubicBezTo>
                  <a:pt x="226" y="82"/>
                  <a:pt x="306" y="35"/>
                  <a:pt x="404" y="0"/>
                </a:cubicBezTo>
                <a:close/>
              </a:path>
            </a:pathLst>
          </a:custGeom>
          <a:solidFill>
            <a:schemeClr val="lt1">
              <a:lumMod val="95000"/>
            </a:schemeClr>
          </a:solidFill>
          <a:effectLst/>
        </p:spPr>
        <p:txBody>
          <a:bodyPr vert="horz" wrap="square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endParaRPr lang="en-US" altLang="zh-CN" sz="16600">
              <a:solidFill>
                <a:schemeClr val="bg1">
                  <a:lumMod val="95000"/>
                </a:schemeClr>
              </a:solidFill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521970" y="4062560"/>
            <a:ext cx="10782300" cy="14382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“生涯”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是指一个人生活中的各种事件的演进方向与历程，统合了人一生之中从事的各种</a:t>
            </a: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职业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与所扮演的各种</a:t>
            </a: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生活角色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，并由此表现出个人独特的自我发展的形态。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521970" y="5224780"/>
            <a:ext cx="10781665" cy="1297305"/>
          </a:xfrm>
          <a:prstGeom prst="rect">
            <a:avLst/>
          </a:prstGeom>
        </p:spPr>
        <p:txBody>
          <a:bodyPr wrap="square" lIns="0" tIns="0" rIns="0" bIns="0">
            <a:noAutofit/>
          </a:bodyPr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生涯规划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就纵向而言，所关注的范围从</a:t>
            </a: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幼儿园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到退休甚至</a:t>
            </a: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死亡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，也就是人一生中的各个阶段；就横向而言，其范围不只局限于职业选择和职业活动，而是覆盖到个体生活的</a:t>
            </a: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方方面面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8"/>
            </p:custDataLst>
          </p:nvPr>
        </p:nvSpPr>
        <p:spPr>
          <a:xfrm>
            <a:off x="521970" y="470573"/>
            <a:ext cx="1195070" cy="735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标题 3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759778" y="638213"/>
            <a:ext cx="531495" cy="4006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51" h="986">
                <a:moveTo>
                  <a:pt x="1262" y="0"/>
                </a:moveTo>
                <a:lnTo>
                  <a:pt x="1351" y="188"/>
                </a:lnTo>
                <a:cubicBezTo>
                  <a:pt x="1260" y="218"/>
                  <a:pt x="1195" y="260"/>
                  <a:pt x="1155" y="314"/>
                </a:cubicBezTo>
                <a:cubicBezTo>
                  <a:pt x="1116" y="369"/>
                  <a:pt x="1095" y="440"/>
                  <a:pt x="1093" y="530"/>
                </a:cubicBezTo>
                <a:lnTo>
                  <a:pt x="1314" y="530"/>
                </a:lnTo>
                <a:lnTo>
                  <a:pt x="1314" y="986"/>
                </a:lnTo>
                <a:lnTo>
                  <a:pt x="858" y="986"/>
                </a:lnTo>
                <a:lnTo>
                  <a:pt x="858" y="660"/>
                </a:lnTo>
                <a:cubicBezTo>
                  <a:pt x="858" y="528"/>
                  <a:pt x="870" y="424"/>
                  <a:pt x="893" y="348"/>
                </a:cubicBezTo>
                <a:cubicBezTo>
                  <a:pt x="916" y="272"/>
                  <a:pt x="959" y="203"/>
                  <a:pt x="1022" y="143"/>
                </a:cubicBezTo>
                <a:cubicBezTo>
                  <a:pt x="1084" y="82"/>
                  <a:pt x="1164" y="35"/>
                  <a:pt x="1262" y="0"/>
                </a:cubicBezTo>
                <a:close/>
                <a:moveTo>
                  <a:pt x="404" y="0"/>
                </a:moveTo>
                <a:lnTo>
                  <a:pt x="493" y="188"/>
                </a:lnTo>
                <a:cubicBezTo>
                  <a:pt x="402" y="218"/>
                  <a:pt x="337" y="260"/>
                  <a:pt x="297" y="314"/>
                </a:cubicBezTo>
                <a:cubicBezTo>
                  <a:pt x="258" y="369"/>
                  <a:pt x="237" y="440"/>
                  <a:pt x="235" y="530"/>
                </a:cubicBezTo>
                <a:lnTo>
                  <a:pt x="456" y="530"/>
                </a:lnTo>
                <a:lnTo>
                  <a:pt x="456" y="986"/>
                </a:lnTo>
                <a:lnTo>
                  <a:pt x="0" y="986"/>
                </a:lnTo>
                <a:lnTo>
                  <a:pt x="0" y="660"/>
                </a:lnTo>
                <a:cubicBezTo>
                  <a:pt x="0" y="528"/>
                  <a:pt x="12" y="424"/>
                  <a:pt x="35" y="348"/>
                </a:cubicBezTo>
                <a:cubicBezTo>
                  <a:pt x="58" y="272"/>
                  <a:pt x="101" y="203"/>
                  <a:pt x="164" y="143"/>
                </a:cubicBezTo>
                <a:cubicBezTo>
                  <a:pt x="226" y="82"/>
                  <a:pt x="306" y="35"/>
                  <a:pt x="404" y="0"/>
                </a:cubicBezTo>
                <a:close/>
              </a:path>
            </a:pathLst>
          </a:custGeom>
          <a:solidFill>
            <a:schemeClr val="lt1">
              <a:lumMod val="95000"/>
            </a:schemeClr>
          </a:solidFill>
          <a:effectLst/>
        </p:spPr>
        <p:txBody>
          <a:bodyPr vert="horz" wrap="square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endParaRPr lang="en-US" altLang="zh-CN" sz="16600">
              <a:solidFill>
                <a:schemeClr val="bg1">
                  <a:lumMod val="95000"/>
                </a:schemeClr>
              </a:solidFill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形 3"/>
          <p:cNvSpPr/>
          <p:nvPr>
            <p:custDataLst>
              <p:tags r:id="rId2"/>
            </p:custDataLst>
          </p:nvPr>
        </p:nvSpPr>
        <p:spPr>
          <a:xfrm>
            <a:off x="696000" y="1341439"/>
            <a:ext cx="5656607" cy="4934454"/>
          </a:xfrm>
          <a:custGeom>
            <a:avLst/>
            <a:gdLst>
              <a:gd name="connsiteX0" fmla="*/ 0 w 5656607"/>
              <a:gd name="connsiteY0" fmla="*/ 298931 h 4934454"/>
              <a:gd name="connsiteX1" fmla="*/ 0 w 5656607"/>
              <a:gd name="connsiteY1" fmla="*/ 4635524 h 4934454"/>
              <a:gd name="connsiteX2" fmla="*/ 312591 w 5656607"/>
              <a:gd name="connsiteY2" fmla="*/ 4934455 h 4934454"/>
              <a:gd name="connsiteX3" fmla="*/ 4364164 w 5656607"/>
              <a:gd name="connsiteY3" fmla="*/ 4934455 h 4934454"/>
              <a:gd name="connsiteX4" fmla="*/ 4669709 w 5656607"/>
              <a:gd name="connsiteY4" fmla="*/ 4698646 h 4934454"/>
              <a:gd name="connsiteX5" fmla="*/ 5649438 w 5656607"/>
              <a:gd name="connsiteY5" fmla="*/ 362058 h 4934454"/>
              <a:gd name="connsiteX6" fmla="*/ 5343892 w 5656607"/>
              <a:gd name="connsiteY6" fmla="*/ 0 h 4934454"/>
              <a:gd name="connsiteX7" fmla="*/ 312591 w 5656607"/>
              <a:gd name="connsiteY7" fmla="*/ 0 h 4934454"/>
              <a:gd name="connsiteX8" fmla="*/ 0 w 5656607"/>
              <a:gd name="connsiteY8" fmla="*/ 298931 h 493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6607" h="4934454">
                <a:moveTo>
                  <a:pt x="0" y="298931"/>
                </a:moveTo>
                <a:lnTo>
                  <a:pt x="0" y="4635524"/>
                </a:lnTo>
                <a:cubicBezTo>
                  <a:pt x="0" y="4800617"/>
                  <a:pt x="139952" y="4934455"/>
                  <a:pt x="312591" y="4934455"/>
                </a:cubicBezTo>
                <a:lnTo>
                  <a:pt x="4364164" y="4934455"/>
                </a:lnTo>
                <a:cubicBezTo>
                  <a:pt x="4511369" y="4934455"/>
                  <a:pt x="4638625" y="4836244"/>
                  <a:pt x="4669709" y="4698646"/>
                </a:cubicBezTo>
                <a:lnTo>
                  <a:pt x="5649438" y="362058"/>
                </a:lnTo>
                <a:cubicBezTo>
                  <a:pt x="5691506" y="175836"/>
                  <a:pt x="5543119" y="0"/>
                  <a:pt x="5343892" y="0"/>
                </a:cubicBezTo>
                <a:lnTo>
                  <a:pt x="312591" y="0"/>
                </a:lnTo>
                <a:cubicBezTo>
                  <a:pt x="139952" y="0"/>
                  <a:pt x="0" y="133836"/>
                  <a:pt x="0" y="298931"/>
                </a:cubicBezTo>
                <a:close/>
              </a:path>
            </a:pathLst>
          </a:custGeom>
          <a:solidFill>
            <a:schemeClr val="accent1"/>
          </a:solidFill>
          <a:ln w="624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" name="图形 1"/>
          <p:cNvSpPr/>
          <p:nvPr>
            <p:custDataLst>
              <p:tags r:id="rId3"/>
            </p:custDataLst>
          </p:nvPr>
        </p:nvSpPr>
        <p:spPr>
          <a:xfrm flipH="1" flipV="1">
            <a:off x="5763757" y="1341439"/>
            <a:ext cx="5656607" cy="4934454"/>
          </a:xfrm>
          <a:custGeom>
            <a:avLst/>
            <a:gdLst>
              <a:gd name="connsiteX0" fmla="*/ 0 w 5656607"/>
              <a:gd name="connsiteY0" fmla="*/ 298931 h 4934454"/>
              <a:gd name="connsiteX1" fmla="*/ 0 w 5656607"/>
              <a:gd name="connsiteY1" fmla="*/ 4635524 h 4934454"/>
              <a:gd name="connsiteX2" fmla="*/ 312591 w 5656607"/>
              <a:gd name="connsiteY2" fmla="*/ 4934455 h 4934454"/>
              <a:gd name="connsiteX3" fmla="*/ 4364164 w 5656607"/>
              <a:gd name="connsiteY3" fmla="*/ 4934455 h 4934454"/>
              <a:gd name="connsiteX4" fmla="*/ 4669709 w 5656607"/>
              <a:gd name="connsiteY4" fmla="*/ 4698646 h 4934454"/>
              <a:gd name="connsiteX5" fmla="*/ 5649438 w 5656607"/>
              <a:gd name="connsiteY5" fmla="*/ 362058 h 4934454"/>
              <a:gd name="connsiteX6" fmla="*/ 5343892 w 5656607"/>
              <a:gd name="connsiteY6" fmla="*/ 0 h 4934454"/>
              <a:gd name="connsiteX7" fmla="*/ 312591 w 5656607"/>
              <a:gd name="connsiteY7" fmla="*/ 0 h 4934454"/>
              <a:gd name="connsiteX8" fmla="*/ 0 w 5656607"/>
              <a:gd name="connsiteY8" fmla="*/ 298931 h 4934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6607" h="4934454">
                <a:moveTo>
                  <a:pt x="0" y="298931"/>
                </a:moveTo>
                <a:lnTo>
                  <a:pt x="0" y="4635524"/>
                </a:lnTo>
                <a:cubicBezTo>
                  <a:pt x="0" y="4800617"/>
                  <a:pt x="139952" y="4934455"/>
                  <a:pt x="312591" y="4934455"/>
                </a:cubicBezTo>
                <a:lnTo>
                  <a:pt x="4364164" y="4934455"/>
                </a:lnTo>
                <a:cubicBezTo>
                  <a:pt x="4511369" y="4934455"/>
                  <a:pt x="4638625" y="4836244"/>
                  <a:pt x="4669709" y="4698646"/>
                </a:cubicBezTo>
                <a:lnTo>
                  <a:pt x="5649438" y="362058"/>
                </a:lnTo>
                <a:cubicBezTo>
                  <a:pt x="5691506" y="175836"/>
                  <a:pt x="5543119" y="0"/>
                  <a:pt x="5343892" y="0"/>
                </a:cubicBezTo>
                <a:lnTo>
                  <a:pt x="312591" y="0"/>
                </a:lnTo>
                <a:cubicBezTo>
                  <a:pt x="139952" y="0"/>
                  <a:pt x="0" y="133836"/>
                  <a:pt x="0" y="29893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  <a:alpha val="20000"/>
            </a:schemeClr>
          </a:solidFill>
          <a:ln w="624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 lIns="0" tIns="0" rIns="0" bIns="0" anchor="b" anchorCtr="0">
            <a:normAutofit/>
          </a:bodyPr>
          <a:lstStyle/>
          <a:p>
            <a:r>
              <a:rPr lang="zh-CN" altLang="en-US" sz="3600" dirty="0">
                <a:latin typeface="+mn-ea"/>
                <a:ea typeface="+mn-ea"/>
              </a:rPr>
              <a:t>为什么要进行生涯规划？</a:t>
            </a:r>
            <a:endParaRPr lang="zh-CN" altLang="en-US" sz="3600" dirty="0">
              <a:latin typeface="+mn-ea"/>
              <a:ea typeface="+mn-ea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1570355" y="2788285"/>
            <a:ext cx="2901950" cy="23971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价值观形成</a:t>
            </a:r>
            <a:endParaRPr lang="zh-CN" altLang="en-US" sz="2000" b="1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“</a:t>
            </a:r>
            <a:r>
              <a:rPr lang="zh-CN" altLang="en-US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内在我</a:t>
            </a:r>
            <a:r>
              <a:rPr lang="en-US" altLang="zh-CN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”</a:t>
            </a:r>
            <a:r>
              <a:rPr lang="zh-CN" altLang="en-US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的形成与发展</a:t>
            </a:r>
            <a:endParaRPr lang="zh-CN" altLang="en-US" sz="2000" b="1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增强思维能力</a:t>
            </a:r>
            <a:endParaRPr lang="zh-CN" altLang="en-US" sz="2000" b="1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rgbClr val="FFFFFF"/>
                </a:solidFill>
                <a:latin typeface="+mn-ea"/>
                <a:cs typeface="+mn-ea"/>
              </a:rPr>
              <a:t>提高学习动机</a:t>
            </a:r>
            <a:endParaRPr lang="zh-CN" altLang="en-US" sz="2000" b="1" dirty="0">
              <a:ln>
                <a:noFill/>
                <a:prstDash val="sysDot"/>
              </a:ln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6719243" y="2727232"/>
            <a:ext cx="4395629" cy="317945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“3+1+2”——</a:t>
            </a: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主动权的掌握</a:t>
            </a:r>
            <a:endParaRPr lang="zh-CN" altLang="en-US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高校的专业限制</a:t>
            </a:r>
            <a:endParaRPr lang="zh-CN" altLang="en-US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学科之间的关联性</a:t>
            </a:r>
            <a:endParaRPr lang="zh-CN" altLang="en-US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打破信息差</a:t>
            </a:r>
            <a:endParaRPr lang="zh-CN" altLang="en-US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indent="0" algn="ctr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良好的</a:t>
            </a: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起点</a:t>
            </a:r>
            <a:endParaRPr lang="zh-CN" altLang="en-US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1746250" y="1787525"/>
            <a:ext cx="2319020" cy="67818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4000" b="1">
                <a:solidFill>
                  <a:srgbClr val="FFFFFF"/>
                </a:solidFill>
                <a:latin typeface="+mn-ea"/>
                <a:cs typeface="+mn-ea"/>
              </a:rPr>
              <a:t>个人</a:t>
            </a:r>
            <a:endParaRPr lang="zh-CN" altLang="en-US" sz="40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7879080" y="1583055"/>
            <a:ext cx="1752600" cy="84455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zh-CN" altLang="en-US" sz="4000" b="1">
                <a:solidFill>
                  <a:schemeClr val="tx1"/>
                </a:solidFill>
                <a:latin typeface="+mn-ea"/>
                <a:cs typeface="+mn-ea"/>
              </a:rPr>
              <a:t>现实</a:t>
            </a:r>
            <a:endParaRPr lang="zh-CN" altLang="en-US" sz="4000" b="1">
              <a:solidFill>
                <a:schemeClr val="tx1"/>
              </a:solidFill>
              <a:latin typeface="+mn-ea"/>
              <a:cs typeface="+mn-ea"/>
            </a:endParaRPr>
          </a:p>
        </p:txBody>
      </p:sp>
      <p:sp>
        <p:nvSpPr>
          <p:cNvPr id="2" name="图形 10" descr="投影仪"/>
          <p:cNvSpPr/>
          <p:nvPr>
            <p:custDataLst>
              <p:tags r:id="rId9"/>
            </p:custDataLst>
          </p:nvPr>
        </p:nvSpPr>
        <p:spPr>
          <a:xfrm>
            <a:off x="6718698" y="4675580"/>
            <a:ext cx="661436" cy="509990"/>
          </a:xfrm>
          <a:custGeom>
            <a:avLst/>
            <a:gdLst>
              <a:gd name="connsiteX0" fmla="*/ 376599 w 661436"/>
              <a:gd name="connsiteY0" fmla="*/ 137801 h 509990"/>
              <a:gd name="connsiteX1" fmla="*/ 238801 w 661436"/>
              <a:gd name="connsiteY1" fmla="*/ 275600 h 509990"/>
              <a:gd name="connsiteX2" fmla="*/ 101002 w 661436"/>
              <a:gd name="connsiteY2" fmla="*/ 137801 h 509990"/>
              <a:gd name="connsiteX3" fmla="*/ 238801 w 661436"/>
              <a:gd name="connsiteY3" fmla="*/ 2 h 509990"/>
              <a:gd name="connsiteX4" fmla="*/ 376599 w 661436"/>
              <a:gd name="connsiteY4" fmla="*/ 137801 h 509990"/>
              <a:gd name="connsiteX5" fmla="*/ 338439 w 661436"/>
              <a:gd name="connsiteY5" fmla="*/ 137801 h 509990"/>
              <a:gd name="connsiteX6" fmla="*/ 331443 w 661436"/>
              <a:gd name="connsiteY6" fmla="*/ 101124 h 509990"/>
              <a:gd name="connsiteX7" fmla="*/ 309256 w 661436"/>
              <a:gd name="connsiteY7" fmla="*/ 67345 h 509990"/>
              <a:gd name="connsiteX8" fmla="*/ 275479 w 661436"/>
              <a:gd name="connsiteY8" fmla="*/ 45157 h 509990"/>
              <a:gd name="connsiteX9" fmla="*/ 238801 w 661436"/>
              <a:gd name="connsiteY9" fmla="*/ 38161 h 509990"/>
              <a:gd name="connsiteX10" fmla="*/ 202124 w 661436"/>
              <a:gd name="connsiteY10" fmla="*/ 45157 h 509990"/>
              <a:gd name="connsiteX11" fmla="*/ 168345 w 661436"/>
              <a:gd name="connsiteY11" fmla="*/ 67345 h 509990"/>
              <a:gd name="connsiteX12" fmla="*/ 146157 w 661436"/>
              <a:gd name="connsiteY12" fmla="*/ 101124 h 509990"/>
              <a:gd name="connsiteX13" fmla="*/ 139161 w 661436"/>
              <a:gd name="connsiteY13" fmla="*/ 137801 h 509990"/>
              <a:gd name="connsiteX14" fmla="*/ 146157 w 661436"/>
              <a:gd name="connsiteY14" fmla="*/ 174476 h 509990"/>
              <a:gd name="connsiteX15" fmla="*/ 168345 w 661436"/>
              <a:gd name="connsiteY15" fmla="*/ 208257 h 509990"/>
              <a:gd name="connsiteX16" fmla="*/ 202124 w 661436"/>
              <a:gd name="connsiteY16" fmla="*/ 230444 h 509990"/>
              <a:gd name="connsiteX17" fmla="*/ 238801 w 661436"/>
              <a:gd name="connsiteY17" fmla="*/ 237440 h 509990"/>
              <a:gd name="connsiteX18" fmla="*/ 275479 w 661436"/>
              <a:gd name="connsiteY18" fmla="*/ 230444 h 509990"/>
              <a:gd name="connsiteX19" fmla="*/ 309256 w 661436"/>
              <a:gd name="connsiteY19" fmla="*/ 208257 h 509990"/>
              <a:gd name="connsiteX20" fmla="*/ 331443 w 661436"/>
              <a:gd name="connsiteY20" fmla="*/ 174476 h 509990"/>
              <a:gd name="connsiteX21" fmla="*/ 338439 w 661436"/>
              <a:gd name="connsiteY21" fmla="*/ 137801 h 509990"/>
              <a:gd name="connsiteX22" fmla="*/ 57240 w 661436"/>
              <a:gd name="connsiteY22" fmla="*/ 146281 h 509990"/>
              <a:gd name="connsiteX23" fmla="*/ 69288 w 661436"/>
              <a:gd name="connsiteY23" fmla="*/ 146281 h 509990"/>
              <a:gd name="connsiteX24" fmla="*/ 88368 w 661436"/>
              <a:gd name="connsiteY24" fmla="*/ 127201 h 509990"/>
              <a:gd name="connsiteX25" fmla="*/ 69288 w 661436"/>
              <a:gd name="connsiteY25" fmla="*/ 108121 h 509990"/>
              <a:gd name="connsiteX26" fmla="*/ 57240 w 661436"/>
              <a:gd name="connsiteY26" fmla="*/ 108121 h 509990"/>
              <a:gd name="connsiteX27" fmla="*/ 16765 w 661436"/>
              <a:gd name="connsiteY27" fmla="*/ 124886 h 509990"/>
              <a:gd name="connsiteX28" fmla="*/ 0 w 661436"/>
              <a:gd name="connsiteY28" fmla="*/ 165361 h 509990"/>
              <a:gd name="connsiteX29" fmla="*/ 0 w 661436"/>
              <a:gd name="connsiteY29" fmla="*/ 365698 h 509990"/>
              <a:gd name="connsiteX30" fmla="*/ 16765 w 661436"/>
              <a:gd name="connsiteY30" fmla="*/ 406173 h 509990"/>
              <a:gd name="connsiteX31" fmla="*/ 57240 w 661436"/>
              <a:gd name="connsiteY31" fmla="*/ 422938 h 509990"/>
              <a:gd name="connsiteX32" fmla="*/ 202809 w 661436"/>
              <a:gd name="connsiteY32" fmla="*/ 422938 h 509990"/>
              <a:gd name="connsiteX33" fmla="*/ 157761 w 661436"/>
              <a:gd name="connsiteY33" fmla="*/ 467986 h 509990"/>
              <a:gd name="connsiteX34" fmla="*/ 157761 w 661436"/>
              <a:gd name="connsiteY34" fmla="*/ 502784 h 509990"/>
              <a:gd name="connsiteX35" fmla="*/ 192561 w 661436"/>
              <a:gd name="connsiteY35" fmla="*/ 502784 h 509990"/>
              <a:gd name="connsiteX36" fmla="*/ 269119 w 661436"/>
              <a:gd name="connsiteY36" fmla="*/ 426226 h 509990"/>
              <a:gd name="connsiteX37" fmla="*/ 271885 w 661436"/>
              <a:gd name="connsiteY37" fmla="*/ 422938 h 509990"/>
              <a:gd name="connsiteX38" fmla="*/ 401066 w 661436"/>
              <a:gd name="connsiteY38" fmla="*/ 422938 h 509990"/>
              <a:gd name="connsiteX39" fmla="*/ 403832 w 661436"/>
              <a:gd name="connsiteY39" fmla="*/ 426226 h 509990"/>
              <a:gd name="connsiteX40" fmla="*/ 480390 w 661436"/>
              <a:gd name="connsiteY40" fmla="*/ 502784 h 509990"/>
              <a:gd name="connsiteX41" fmla="*/ 515189 w 661436"/>
              <a:gd name="connsiteY41" fmla="*/ 502784 h 509990"/>
              <a:gd name="connsiteX42" fmla="*/ 515189 w 661436"/>
              <a:gd name="connsiteY42" fmla="*/ 467986 h 509990"/>
              <a:gd name="connsiteX43" fmla="*/ 470141 w 661436"/>
              <a:gd name="connsiteY43" fmla="*/ 422938 h 509990"/>
              <a:gd name="connsiteX44" fmla="*/ 604197 w 661436"/>
              <a:gd name="connsiteY44" fmla="*/ 422938 h 509990"/>
              <a:gd name="connsiteX45" fmla="*/ 644672 w 661436"/>
              <a:gd name="connsiteY45" fmla="*/ 406173 h 509990"/>
              <a:gd name="connsiteX46" fmla="*/ 661436 w 661436"/>
              <a:gd name="connsiteY46" fmla="*/ 365698 h 509990"/>
              <a:gd name="connsiteX47" fmla="*/ 661436 w 661436"/>
              <a:gd name="connsiteY47" fmla="*/ 165361 h 509990"/>
              <a:gd name="connsiteX48" fmla="*/ 644672 w 661436"/>
              <a:gd name="connsiteY48" fmla="*/ 124886 h 509990"/>
              <a:gd name="connsiteX49" fmla="*/ 604197 w 661436"/>
              <a:gd name="connsiteY49" fmla="*/ 108121 h 509990"/>
              <a:gd name="connsiteX50" fmla="*/ 410358 w 661436"/>
              <a:gd name="connsiteY50" fmla="*/ 108121 h 509990"/>
              <a:gd name="connsiteX51" fmla="*/ 391278 w 661436"/>
              <a:gd name="connsiteY51" fmla="*/ 127201 h 509990"/>
              <a:gd name="connsiteX52" fmla="*/ 410358 w 661436"/>
              <a:gd name="connsiteY52" fmla="*/ 146281 h 509990"/>
              <a:gd name="connsiteX53" fmla="*/ 604197 w 661436"/>
              <a:gd name="connsiteY53" fmla="*/ 146281 h 509990"/>
              <a:gd name="connsiteX54" fmla="*/ 617689 w 661436"/>
              <a:gd name="connsiteY54" fmla="*/ 151869 h 509990"/>
              <a:gd name="connsiteX55" fmla="*/ 623277 w 661436"/>
              <a:gd name="connsiteY55" fmla="*/ 165361 h 509990"/>
              <a:gd name="connsiteX56" fmla="*/ 623277 w 661436"/>
              <a:gd name="connsiteY56" fmla="*/ 365698 h 509990"/>
              <a:gd name="connsiteX57" fmla="*/ 617689 w 661436"/>
              <a:gd name="connsiteY57" fmla="*/ 379191 h 509990"/>
              <a:gd name="connsiteX58" fmla="*/ 604197 w 661436"/>
              <a:gd name="connsiteY58" fmla="*/ 384778 h 509990"/>
              <a:gd name="connsiteX59" fmla="*/ 426458 w 661436"/>
              <a:gd name="connsiteY59" fmla="*/ 384778 h 509990"/>
              <a:gd name="connsiteX60" fmla="*/ 416005 w 661436"/>
              <a:gd name="connsiteY60" fmla="*/ 384778 h 509990"/>
              <a:gd name="connsiteX61" fmla="*/ 256946 w 661436"/>
              <a:gd name="connsiteY61" fmla="*/ 384778 h 509990"/>
              <a:gd name="connsiteX62" fmla="*/ 246493 w 661436"/>
              <a:gd name="connsiteY62" fmla="*/ 384778 h 509990"/>
              <a:gd name="connsiteX63" fmla="*/ 57240 w 661436"/>
              <a:gd name="connsiteY63" fmla="*/ 384778 h 509990"/>
              <a:gd name="connsiteX64" fmla="*/ 43748 w 661436"/>
              <a:gd name="connsiteY64" fmla="*/ 379191 h 509990"/>
              <a:gd name="connsiteX65" fmla="*/ 38160 w 661436"/>
              <a:gd name="connsiteY65" fmla="*/ 365698 h 509990"/>
              <a:gd name="connsiteX66" fmla="*/ 38160 w 661436"/>
              <a:gd name="connsiteY66" fmla="*/ 165361 h 509990"/>
              <a:gd name="connsiteX67" fmla="*/ 43748 w 661436"/>
              <a:gd name="connsiteY67" fmla="*/ 151869 h 509990"/>
              <a:gd name="connsiteX68" fmla="*/ 57240 w 661436"/>
              <a:gd name="connsiteY68" fmla="*/ 146281 h 509990"/>
              <a:gd name="connsiteX69" fmla="*/ 408097 w 661436"/>
              <a:gd name="connsiteY69" fmla="*/ 222335 h 509990"/>
              <a:gd name="connsiteX70" fmla="*/ 427177 w 661436"/>
              <a:gd name="connsiteY70" fmla="*/ 203255 h 509990"/>
              <a:gd name="connsiteX71" fmla="*/ 568158 w 661436"/>
              <a:gd name="connsiteY71" fmla="*/ 203255 h 509990"/>
              <a:gd name="connsiteX72" fmla="*/ 587238 w 661436"/>
              <a:gd name="connsiteY72" fmla="*/ 222335 h 509990"/>
              <a:gd name="connsiteX73" fmla="*/ 568158 w 661436"/>
              <a:gd name="connsiteY73" fmla="*/ 241415 h 509990"/>
              <a:gd name="connsiteX74" fmla="*/ 427177 w 661436"/>
              <a:gd name="connsiteY74" fmla="*/ 241415 h 509990"/>
              <a:gd name="connsiteX75" fmla="*/ 408097 w 661436"/>
              <a:gd name="connsiteY75" fmla="*/ 222335 h 509990"/>
              <a:gd name="connsiteX76" fmla="*/ 408097 w 661436"/>
              <a:gd name="connsiteY76" fmla="*/ 287789 h 509990"/>
              <a:gd name="connsiteX77" fmla="*/ 427177 w 661436"/>
              <a:gd name="connsiteY77" fmla="*/ 268709 h 509990"/>
              <a:gd name="connsiteX78" fmla="*/ 568158 w 661436"/>
              <a:gd name="connsiteY78" fmla="*/ 268709 h 509990"/>
              <a:gd name="connsiteX79" fmla="*/ 587238 w 661436"/>
              <a:gd name="connsiteY79" fmla="*/ 287789 h 509990"/>
              <a:gd name="connsiteX80" fmla="*/ 568158 w 661436"/>
              <a:gd name="connsiteY80" fmla="*/ 306869 h 509990"/>
              <a:gd name="connsiteX81" fmla="*/ 427177 w 661436"/>
              <a:gd name="connsiteY81" fmla="*/ 306869 h 509990"/>
              <a:gd name="connsiteX82" fmla="*/ 408097 w 661436"/>
              <a:gd name="connsiteY82" fmla="*/ 287789 h 50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61436" h="509990">
                <a:moveTo>
                  <a:pt x="376599" y="137801"/>
                </a:moveTo>
                <a:cubicBezTo>
                  <a:pt x="376599" y="213905"/>
                  <a:pt x="314904" y="275600"/>
                  <a:pt x="238801" y="275600"/>
                </a:cubicBezTo>
                <a:cubicBezTo>
                  <a:pt x="162696" y="275600"/>
                  <a:pt x="101002" y="213905"/>
                  <a:pt x="101002" y="137801"/>
                </a:cubicBezTo>
                <a:cubicBezTo>
                  <a:pt x="101002" y="61696"/>
                  <a:pt x="162696" y="2"/>
                  <a:pt x="238801" y="2"/>
                </a:cubicBezTo>
                <a:cubicBezTo>
                  <a:pt x="314904" y="2"/>
                  <a:pt x="376599" y="61696"/>
                  <a:pt x="376599" y="137801"/>
                </a:cubicBezTo>
                <a:moveTo>
                  <a:pt x="338439" y="137801"/>
                </a:moveTo>
                <a:cubicBezTo>
                  <a:pt x="338439" y="125130"/>
                  <a:pt x="336108" y="112905"/>
                  <a:pt x="331443" y="101124"/>
                </a:cubicBezTo>
                <a:cubicBezTo>
                  <a:pt x="326381" y="88333"/>
                  <a:pt x="318984" y="77073"/>
                  <a:pt x="309256" y="67345"/>
                </a:cubicBezTo>
                <a:cubicBezTo>
                  <a:pt x="299529" y="57617"/>
                  <a:pt x="288269" y="50222"/>
                  <a:pt x="275479" y="45157"/>
                </a:cubicBezTo>
                <a:cubicBezTo>
                  <a:pt x="263697" y="40493"/>
                  <a:pt x="251473" y="38161"/>
                  <a:pt x="238801" y="38161"/>
                </a:cubicBezTo>
                <a:cubicBezTo>
                  <a:pt x="226130" y="38161"/>
                  <a:pt x="213905" y="40493"/>
                  <a:pt x="202124" y="45157"/>
                </a:cubicBezTo>
                <a:cubicBezTo>
                  <a:pt x="189333" y="50222"/>
                  <a:pt x="178073" y="57617"/>
                  <a:pt x="168345" y="67345"/>
                </a:cubicBezTo>
                <a:cubicBezTo>
                  <a:pt x="158617" y="77073"/>
                  <a:pt x="151222" y="88333"/>
                  <a:pt x="146157" y="101124"/>
                </a:cubicBezTo>
                <a:cubicBezTo>
                  <a:pt x="141493" y="112905"/>
                  <a:pt x="139161" y="125130"/>
                  <a:pt x="139161" y="137801"/>
                </a:cubicBezTo>
                <a:cubicBezTo>
                  <a:pt x="139161" y="150471"/>
                  <a:pt x="141493" y="162697"/>
                  <a:pt x="146157" y="174476"/>
                </a:cubicBezTo>
                <a:cubicBezTo>
                  <a:pt x="151222" y="187270"/>
                  <a:pt x="158617" y="198530"/>
                  <a:pt x="168345" y="208257"/>
                </a:cubicBezTo>
                <a:cubicBezTo>
                  <a:pt x="178073" y="217985"/>
                  <a:pt x="189333" y="225382"/>
                  <a:pt x="202124" y="230444"/>
                </a:cubicBezTo>
                <a:cubicBezTo>
                  <a:pt x="213905" y="235109"/>
                  <a:pt x="226130" y="237440"/>
                  <a:pt x="238801" y="237440"/>
                </a:cubicBezTo>
                <a:cubicBezTo>
                  <a:pt x="251473" y="237440"/>
                  <a:pt x="263697" y="235109"/>
                  <a:pt x="275479" y="230444"/>
                </a:cubicBezTo>
                <a:cubicBezTo>
                  <a:pt x="288269" y="225382"/>
                  <a:pt x="299529" y="217985"/>
                  <a:pt x="309256" y="208257"/>
                </a:cubicBezTo>
                <a:cubicBezTo>
                  <a:pt x="318984" y="198530"/>
                  <a:pt x="326381" y="187270"/>
                  <a:pt x="331443" y="174476"/>
                </a:cubicBezTo>
                <a:cubicBezTo>
                  <a:pt x="336108" y="162697"/>
                  <a:pt x="338439" y="150471"/>
                  <a:pt x="338439" y="137801"/>
                </a:cubicBezTo>
                <a:moveTo>
                  <a:pt x="57240" y="146281"/>
                </a:moveTo>
                <a:lnTo>
                  <a:pt x="69288" y="146281"/>
                </a:lnTo>
                <a:cubicBezTo>
                  <a:pt x="79826" y="146281"/>
                  <a:pt x="88368" y="137738"/>
                  <a:pt x="88368" y="127201"/>
                </a:cubicBezTo>
                <a:cubicBezTo>
                  <a:pt x="88368" y="116663"/>
                  <a:pt x="79826" y="108121"/>
                  <a:pt x="69288" y="108121"/>
                </a:cubicBezTo>
                <a:lnTo>
                  <a:pt x="57240" y="108121"/>
                </a:lnTo>
                <a:cubicBezTo>
                  <a:pt x="41434" y="108121"/>
                  <a:pt x="27942" y="113710"/>
                  <a:pt x="16765" y="124886"/>
                </a:cubicBezTo>
                <a:cubicBezTo>
                  <a:pt x="5588" y="136063"/>
                  <a:pt x="0" y="149555"/>
                  <a:pt x="0" y="165361"/>
                </a:cubicBezTo>
                <a:lnTo>
                  <a:pt x="0" y="365698"/>
                </a:lnTo>
                <a:cubicBezTo>
                  <a:pt x="0" y="381506"/>
                  <a:pt x="5588" y="394999"/>
                  <a:pt x="16765" y="406173"/>
                </a:cubicBezTo>
                <a:cubicBezTo>
                  <a:pt x="27942" y="417351"/>
                  <a:pt x="41434" y="422938"/>
                  <a:pt x="57240" y="422938"/>
                </a:cubicBezTo>
                <a:lnTo>
                  <a:pt x="202809" y="422938"/>
                </a:lnTo>
                <a:lnTo>
                  <a:pt x="157761" y="467986"/>
                </a:lnTo>
                <a:cubicBezTo>
                  <a:pt x="148152" y="477596"/>
                  <a:pt x="148152" y="493174"/>
                  <a:pt x="157761" y="502784"/>
                </a:cubicBezTo>
                <a:cubicBezTo>
                  <a:pt x="167371" y="512394"/>
                  <a:pt x="182951" y="512394"/>
                  <a:pt x="192561" y="502784"/>
                </a:cubicBezTo>
                <a:lnTo>
                  <a:pt x="269119" y="426226"/>
                </a:lnTo>
                <a:cubicBezTo>
                  <a:pt x="270152" y="425196"/>
                  <a:pt x="271074" y="424092"/>
                  <a:pt x="271885" y="422938"/>
                </a:cubicBezTo>
                <a:lnTo>
                  <a:pt x="401066" y="422938"/>
                </a:lnTo>
                <a:cubicBezTo>
                  <a:pt x="401877" y="424092"/>
                  <a:pt x="402799" y="425196"/>
                  <a:pt x="403832" y="426226"/>
                </a:cubicBezTo>
                <a:lnTo>
                  <a:pt x="480390" y="502784"/>
                </a:lnTo>
                <a:cubicBezTo>
                  <a:pt x="490000" y="512394"/>
                  <a:pt x="505579" y="512394"/>
                  <a:pt x="515189" y="502784"/>
                </a:cubicBezTo>
                <a:cubicBezTo>
                  <a:pt x="524799" y="493174"/>
                  <a:pt x="524799" y="477596"/>
                  <a:pt x="515189" y="467986"/>
                </a:cubicBezTo>
                <a:lnTo>
                  <a:pt x="470141" y="422938"/>
                </a:lnTo>
                <a:lnTo>
                  <a:pt x="604197" y="422938"/>
                </a:lnTo>
                <a:cubicBezTo>
                  <a:pt x="620004" y="422938"/>
                  <a:pt x="633494" y="417351"/>
                  <a:pt x="644672" y="406173"/>
                </a:cubicBezTo>
                <a:cubicBezTo>
                  <a:pt x="655849" y="394999"/>
                  <a:pt x="661436" y="381506"/>
                  <a:pt x="661436" y="365698"/>
                </a:cubicBezTo>
                <a:lnTo>
                  <a:pt x="661436" y="165361"/>
                </a:lnTo>
                <a:cubicBezTo>
                  <a:pt x="661436" y="149554"/>
                  <a:pt x="655849" y="136063"/>
                  <a:pt x="644672" y="124886"/>
                </a:cubicBezTo>
                <a:cubicBezTo>
                  <a:pt x="633494" y="113710"/>
                  <a:pt x="620004" y="108121"/>
                  <a:pt x="604197" y="108121"/>
                </a:cubicBezTo>
                <a:lnTo>
                  <a:pt x="410358" y="108121"/>
                </a:lnTo>
                <a:cubicBezTo>
                  <a:pt x="399822" y="108121"/>
                  <a:pt x="391278" y="116663"/>
                  <a:pt x="391278" y="127201"/>
                </a:cubicBezTo>
                <a:cubicBezTo>
                  <a:pt x="391278" y="137738"/>
                  <a:pt x="399822" y="146281"/>
                  <a:pt x="410358" y="146281"/>
                </a:cubicBezTo>
                <a:lnTo>
                  <a:pt x="604197" y="146281"/>
                </a:lnTo>
                <a:cubicBezTo>
                  <a:pt x="609466" y="146281"/>
                  <a:pt x="613962" y="148144"/>
                  <a:pt x="617689" y="151869"/>
                </a:cubicBezTo>
                <a:cubicBezTo>
                  <a:pt x="621413" y="155595"/>
                  <a:pt x="623277" y="160092"/>
                  <a:pt x="623277" y="165361"/>
                </a:cubicBezTo>
                <a:lnTo>
                  <a:pt x="623277" y="365698"/>
                </a:lnTo>
                <a:cubicBezTo>
                  <a:pt x="623277" y="370968"/>
                  <a:pt x="621413" y="375464"/>
                  <a:pt x="617689" y="379191"/>
                </a:cubicBezTo>
                <a:cubicBezTo>
                  <a:pt x="613962" y="382918"/>
                  <a:pt x="609466" y="384778"/>
                  <a:pt x="604197" y="384778"/>
                </a:cubicBezTo>
                <a:lnTo>
                  <a:pt x="426458" y="384778"/>
                </a:lnTo>
                <a:cubicBezTo>
                  <a:pt x="423017" y="384034"/>
                  <a:pt x="419446" y="384034"/>
                  <a:pt x="416005" y="384778"/>
                </a:cubicBezTo>
                <a:lnTo>
                  <a:pt x="256946" y="384778"/>
                </a:lnTo>
                <a:cubicBezTo>
                  <a:pt x="253505" y="384034"/>
                  <a:pt x="249934" y="384034"/>
                  <a:pt x="246493" y="384778"/>
                </a:cubicBezTo>
                <a:lnTo>
                  <a:pt x="57240" y="384778"/>
                </a:lnTo>
                <a:cubicBezTo>
                  <a:pt x="51971" y="384778"/>
                  <a:pt x="47474" y="382918"/>
                  <a:pt x="43748" y="379191"/>
                </a:cubicBezTo>
                <a:cubicBezTo>
                  <a:pt x="40023" y="375464"/>
                  <a:pt x="38160" y="370968"/>
                  <a:pt x="38160" y="365698"/>
                </a:cubicBezTo>
                <a:lnTo>
                  <a:pt x="38160" y="165361"/>
                </a:lnTo>
                <a:cubicBezTo>
                  <a:pt x="38160" y="160092"/>
                  <a:pt x="40023" y="155595"/>
                  <a:pt x="43748" y="151869"/>
                </a:cubicBezTo>
                <a:cubicBezTo>
                  <a:pt x="47474" y="148144"/>
                  <a:pt x="51971" y="146281"/>
                  <a:pt x="57240" y="146281"/>
                </a:cubicBezTo>
                <a:moveTo>
                  <a:pt x="408097" y="222335"/>
                </a:moveTo>
                <a:cubicBezTo>
                  <a:pt x="408097" y="211797"/>
                  <a:pt x="416641" y="203255"/>
                  <a:pt x="427177" y="203255"/>
                </a:cubicBezTo>
                <a:lnTo>
                  <a:pt x="568158" y="203255"/>
                </a:lnTo>
                <a:cubicBezTo>
                  <a:pt x="578696" y="203255"/>
                  <a:pt x="587238" y="211797"/>
                  <a:pt x="587238" y="222335"/>
                </a:cubicBezTo>
                <a:cubicBezTo>
                  <a:pt x="587238" y="232874"/>
                  <a:pt x="578696" y="241415"/>
                  <a:pt x="568158" y="241415"/>
                </a:cubicBezTo>
                <a:lnTo>
                  <a:pt x="427177" y="241415"/>
                </a:lnTo>
                <a:cubicBezTo>
                  <a:pt x="416641" y="241415"/>
                  <a:pt x="408097" y="232874"/>
                  <a:pt x="408097" y="222335"/>
                </a:cubicBezTo>
                <a:moveTo>
                  <a:pt x="408097" y="287789"/>
                </a:moveTo>
                <a:cubicBezTo>
                  <a:pt x="408097" y="277254"/>
                  <a:pt x="416641" y="268709"/>
                  <a:pt x="427177" y="268709"/>
                </a:cubicBezTo>
                <a:lnTo>
                  <a:pt x="568158" y="268709"/>
                </a:lnTo>
                <a:cubicBezTo>
                  <a:pt x="578696" y="268709"/>
                  <a:pt x="587238" y="277254"/>
                  <a:pt x="587238" y="287789"/>
                </a:cubicBezTo>
                <a:cubicBezTo>
                  <a:pt x="587238" y="298327"/>
                  <a:pt x="578696" y="306869"/>
                  <a:pt x="568158" y="306869"/>
                </a:cubicBezTo>
                <a:lnTo>
                  <a:pt x="427177" y="306869"/>
                </a:lnTo>
                <a:cubicBezTo>
                  <a:pt x="416641" y="306869"/>
                  <a:pt x="408097" y="298327"/>
                  <a:pt x="408097" y="287789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3159" cap="sq">
            <a:noFill/>
            <a:prstDash val="solid"/>
            <a:bevel/>
          </a:ln>
        </p:spPr>
        <p:txBody>
          <a:bodyPr rtlCol="0" anchor="ctr"/>
          <a:lstStyle/>
          <a:p>
            <a:endParaRPr lang="zh-CN" altLang="en-US" dirty="0"/>
          </a:p>
        </p:txBody>
      </p:sp>
      <p:pic>
        <p:nvPicPr>
          <p:cNvPr id="4" name="图片 3" descr="人生岔路口方向标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61180" y="1669415"/>
            <a:ext cx="914400" cy="91440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ttps://photo-static-api.fotomore.com/creative/vcg/400/new/VCG41N693222462.jpg?uid=386&amp;timestamp=1721230253&amp;sign=ab15c3d59ea44831963d4853d8c804ac" descr="沥青"/>
          <p:cNvPicPr>
            <a:picLocks noChangeAspect="1"/>
          </p:cNvPicPr>
          <p:nvPr/>
        </p:nvPicPr>
        <p:blipFill>
          <a:blip r:embed="rId1">
            <a:alphaModFix amt="33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sz="3555" dirty="0"/>
              <a:t>案例启发</a:t>
            </a:r>
            <a:endParaRPr lang="zh-CN" altLang="en-US" sz="3555" dirty="0"/>
          </a:p>
        </p:txBody>
      </p:sp>
      <p:sp>
        <p:nvSpPr>
          <p:cNvPr id="11" name="矩形: 圆角 4"/>
          <p:cNvSpPr/>
          <p:nvPr>
            <p:custDataLst>
              <p:tags r:id="rId3"/>
            </p:custDataLst>
          </p:nvPr>
        </p:nvSpPr>
        <p:spPr>
          <a:xfrm>
            <a:off x="695960" y="1654810"/>
            <a:ext cx="5219700" cy="4677410"/>
          </a:xfrm>
          <a:prstGeom prst="roundRect">
            <a:avLst>
              <a:gd name="adj" fmla="val 5926"/>
            </a:avLst>
          </a:prstGeom>
          <a:solidFill>
            <a:sysClr val="window" lastClr="FFFFFF">
              <a:alpha val="15000"/>
            </a:sysClr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wrap="square" lIns="590709" tIns="882198" rIns="502149" bIns="597626" rtlCol="0" anchor="t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小A是某财经大学的学生，高考过后听从父母的要求，在志愿填报时选择了会计专业，进入大学他才发现自己性格马虎，也并不喜欢和数字打交道，目前已出现两门挂科。想到未来的工作发展，小A就感到痛苦万分。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9" name="任意多边形: 形状 11"/>
          <p:cNvSpPr/>
          <p:nvPr>
            <p:custDataLst>
              <p:tags r:id="rId4"/>
            </p:custDataLst>
          </p:nvPr>
        </p:nvSpPr>
        <p:spPr>
          <a:xfrm>
            <a:off x="696595" y="6122670"/>
            <a:ext cx="5219065" cy="212090"/>
          </a:xfrm>
          <a:custGeom>
            <a:avLst/>
            <a:gdLst>
              <a:gd name="connsiteX0" fmla="*/ 0 w 2299702"/>
              <a:gd name="connsiteY0" fmla="*/ 0 h 105988"/>
              <a:gd name="connsiteX1" fmla="*/ 2299702 w 2299702"/>
              <a:gd name="connsiteY1" fmla="*/ 0 h 105988"/>
              <a:gd name="connsiteX2" fmla="*/ 2295200 w 2299702"/>
              <a:gd name="connsiteY2" fmla="*/ 22301 h 105988"/>
              <a:gd name="connsiteX3" fmla="*/ 2168945 w 2299702"/>
              <a:gd name="connsiteY3" fmla="*/ 105988 h 105988"/>
              <a:gd name="connsiteX4" fmla="*/ 130757 w 2299702"/>
              <a:gd name="connsiteY4" fmla="*/ 105988 h 105988"/>
              <a:gd name="connsiteX5" fmla="*/ 4502 w 2299702"/>
              <a:gd name="connsiteY5" fmla="*/ 22301 h 105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9702" h="105988">
                <a:moveTo>
                  <a:pt x="0" y="0"/>
                </a:moveTo>
                <a:lnTo>
                  <a:pt x="2299702" y="0"/>
                </a:lnTo>
                <a:lnTo>
                  <a:pt x="2295200" y="22301"/>
                </a:lnTo>
                <a:cubicBezTo>
                  <a:pt x="2274399" y="71481"/>
                  <a:pt x="2225702" y="105988"/>
                  <a:pt x="2168945" y="105988"/>
                </a:cubicBezTo>
                <a:lnTo>
                  <a:pt x="130757" y="105988"/>
                </a:lnTo>
                <a:cubicBezTo>
                  <a:pt x="74000" y="105988"/>
                  <a:pt x="25303" y="71481"/>
                  <a:pt x="4502" y="22301"/>
                </a:cubicBezTo>
                <a:close/>
              </a:path>
            </a:pathLst>
          </a:cu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>
            <a:outerShdw blurRad="203200" dist="76200" dir="5400000" sx="96000" sy="96000" algn="t" rotWithShape="0">
              <a:schemeClr val="accent1">
                <a:alpha val="30000"/>
              </a:schemeClr>
            </a:outerShdw>
          </a:effectLst>
        </p:spPr>
        <p:txBody>
          <a:bodyPr lIns="0" tIns="0" rIns="0" bIns="0" rtlCol="0" anchor="ctr">
            <a:normAutofit fontScale="7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gradFill>
                <a:gsLst>
                  <a:gs pos="5000">
                    <a:srgbClr val="BC1E1E"/>
                  </a:gs>
                  <a:gs pos="100000">
                    <a:srgbClr val="771313"/>
                  </a:gs>
                </a:gsLst>
                <a:lin ang="4800000" scaled="0"/>
              </a:gra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  <p:sp>
        <p:nvSpPr>
          <p:cNvPr id="30" name="矩形: 圆角 49"/>
          <p:cNvSpPr/>
          <p:nvPr>
            <p:custDataLst>
              <p:tags r:id="rId5"/>
            </p:custDataLst>
          </p:nvPr>
        </p:nvSpPr>
        <p:spPr>
          <a:xfrm>
            <a:off x="2065020" y="1407161"/>
            <a:ext cx="2481580" cy="1164136"/>
          </a:xfrm>
          <a:prstGeom prst="roundRect">
            <a:avLst>
              <a:gd name="adj" fmla="val 13544"/>
            </a:avLst>
          </a:prstGeom>
          <a:solidFill>
            <a:schemeClr val="accent1"/>
          </a:solidFill>
          <a:ln w="38100" cap="flat" cmpd="sng" algn="ctr">
            <a:noFill/>
            <a:prstDash val="solid"/>
            <a:miter lim="800000"/>
          </a:ln>
          <a:effectLst>
            <a:outerShdw blurRad="152400" dist="76200" dir="2700000" algn="tl" rotWithShape="0">
              <a:schemeClr val="accent1">
                <a:alpha val="30000"/>
              </a:schemeClr>
            </a:outerShdw>
          </a:effectLst>
        </p:spPr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zh-CN" sz="3600" b="1" i="0" u="none" strike="noStrike" kern="0" cap="none" normalizeH="0" baseline="0" noProof="0" dirty="0">
                <a:ln>
                  <a:noFill/>
                </a:ln>
                <a:solidFill>
                  <a:schemeClr val="lt1">
                    <a:lumMod val="10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ea"/>
              </a:rPr>
              <a:t>01</a:t>
            </a:r>
            <a:endParaRPr kumimoji="1" lang="en-US" altLang="zh-CN" sz="3600" b="1" i="0" u="none" strike="noStrike" kern="0" cap="none" normalizeH="0" baseline="0" noProof="0" dirty="0">
              <a:ln>
                <a:noFill/>
              </a:ln>
              <a:solidFill>
                <a:schemeClr val="lt1">
                  <a:lumMod val="100000"/>
                </a:schemeClr>
              </a:solidFill>
              <a:effectLst/>
              <a:uLnTx/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3" name="矩形: 圆角 12"/>
          <p:cNvSpPr/>
          <p:nvPr>
            <p:custDataLst>
              <p:tags r:id="rId6"/>
            </p:custDataLst>
          </p:nvPr>
        </p:nvSpPr>
        <p:spPr>
          <a:xfrm>
            <a:off x="6276340" y="1654810"/>
            <a:ext cx="5219700" cy="4677410"/>
          </a:xfrm>
          <a:prstGeom prst="roundRect">
            <a:avLst>
              <a:gd name="adj" fmla="val 5926"/>
            </a:avLst>
          </a:prstGeom>
          <a:solidFill>
            <a:sysClr val="window" lastClr="FFFFFF">
              <a:alpha val="15000"/>
            </a:sysClr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wrap="square" lIns="590709" tIns="882198" rIns="502149" bIns="597626" rtlCol="0" anchor="t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读高中时，虽然父母总是说:“我们要抓紧学习，考一个好的大学。”但那时的小B却很迷茫:“什么是好的大学?考上好的大学的意义是什么?学习上缺乏动力，稀里糊涂学了三年却没过一本线，直到进入大学，体会到不同院校的氛围、资源之间的差别，他才后悔不已。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矩形: 圆角 20"/>
          <p:cNvSpPr/>
          <p:nvPr>
            <p:custDataLst>
              <p:tags r:id="rId7"/>
            </p:custDataLst>
          </p:nvPr>
        </p:nvSpPr>
        <p:spPr>
          <a:xfrm>
            <a:off x="7645400" y="1407161"/>
            <a:ext cx="2481580" cy="1164136"/>
          </a:xfrm>
          <a:prstGeom prst="roundRect">
            <a:avLst>
              <a:gd name="adj" fmla="val 13544"/>
            </a:avLst>
          </a:prstGeom>
          <a:solidFill>
            <a:schemeClr val="accent1"/>
          </a:solidFill>
          <a:ln w="38100" cap="flat" cmpd="sng" algn="ctr">
            <a:noFill/>
            <a:prstDash val="solid"/>
            <a:miter lim="800000"/>
          </a:ln>
          <a:effectLst>
            <a:outerShdw blurRad="152400" dist="76200" dir="2700000" algn="tl" rotWithShape="0">
              <a:schemeClr val="accent1">
                <a:alpha val="30000"/>
              </a:schemeClr>
            </a:outerShdw>
          </a:effectLst>
        </p:spPr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en-US" altLang="zh-CN" sz="3600" b="1" i="0" u="none" strike="noStrike" kern="0" cap="none" normalizeH="0" baseline="0" noProof="0" dirty="0">
                <a:ln>
                  <a:noFill/>
                </a:ln>
                <a:solidFill>
                  <a:schemeClr val="lt1">
                    <a:lumMod val="10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ea"/>
              </a:rPr>
              <a:t>02</a:t>
            </a:r>
            <a:endParaRPr kumimoji="1" lang="en-US" altLang="zh-CN" sz="3600" b="1" i="0" u="none" strike="noStrike" kern="0" cap="none" normalizeH="0" baseline="0" noProof="0" dirty="0">
              <a:ln>
                <a:noFill/>
              </a:ln>
              <a:solidFill>
                <a:schemeClr val="lt1">
                  <a:lumMod val="100000"/>
                </a:schemeClr>
              </a:solidFill>
              <a:effectLst/>
              <a:uLnTx/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8" name="任意多边形: 形状 24"/>
          <p:cNvSpPr/>
          <p:nvPr>
            <p:custDataLst>
              <p:tags r:id="rId8"/>
            </p:custDataLst>
          </p:nvPr>
        </p:nvSpPr>
        <p:spPr>
          <a:xfrm>
            <a:off x="6275705" y="6122670"/>
            <a:ext cx="5220335" cy="212090"/>
          </a:xfrm>
          <a:custGeom>
            <a:avLst/>
            <a:gdLst>
              <a:gd name="connsiteX0" fmla="*/ 0 w 2299702"/>
              <a:gd name="connsiteY0" fmla="*/ 0 h 105988"/>
              <a:gd name="connsiteX1" fmla="*/ 2299702 w 2299702"/>
              <a:gd name="connsiteY1" fmla="*/ 0 h 105988"/>
              <a:gd name="connsiteX2" fmla="*/ 2295200 w 2299702"/>
              <a:gd name="connsiteY2" fmla="*/ 22301 h 105988"/>
              <a:gd name="connsiteX3" fmla="*/ 2168945 w 2299702"/>
              <a:gd name="connsiteY3" fmla="*/ 105988 h 105988"/>
              <a:gd name="connsiteX4" fmla="*/ 130757 w 2299702"/>
              <a:gd name="connsiteY4" fmla="*/ 105988 h 105988"/>
              <a:gd name="connsiteX5" fmla="*/ 4502 w 2299702"/>
              <a:gd name="connsiteY5" fmla="*/ 22301 h 105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99702" h="105988">
                <a:moveTo>
                  <a:pt x="0" y="0"/>
                </a:moveTo>
                <a:lnTo>
                  <a:pt x="2299702" y="0"/>
                </a:lnTo>
                <a:lnTo>
                  <a:pt x="2295200" y="22301"/>
                </a:lnTo>
                <a:cubicBezTo>
                  <a:pt x="2274399" y="71481"/>
                  <a:pt x="2225702" y="105988"/>
                  <a:pt x="2168945" y="105988"/>
                </a:cubicBezTo>
                <a:lnTo>
                  <a:pt x="130757" y="105988"/>
                </a:lnTo>
                <a:cubicBezTo>
                  <a:pt x="74000" y="105988"/>
                  <a:pt x="25303" y="71481"/>
                  <a:pt x="4502" y="22301"/>
                </a:cubicBezTo>
                <a:close/>
              </a:path>
            </a:pathLst>
          </a:cu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>
            <a:outerShdw blurRad="203200" dist="76200" dir="5400000" sx="96000" sy="96000" algn="t" rotWithShape="0">
              <a:schemeClr val="accent1">
                <a:alpha val="30000"/>
              </a:schemeClr>
            </a:outerShdw>
          </a:effectLst>
        </p:spPr>
        <p:txBody>
          <a:bodyPr lIns="0" tIns="0" rIns="0" bIns="0" rtlCol="0" anchor="ctr">
            <a:normAutofit fontScale="7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gradFill>
                <a:gsLst>
                  <a:gs pos="5000">
                    <a:srgbClr val="BC1E1E"/>
                  </a:gs>
                  <a:gs pos="100000">
                    <a:srgbClr val="771313"/>
                  </a:gs>
                </a:gsLst>
                <a:lin ang="4800000" scaled="0"/>
              </a:gradFill>
              <a:effectLst/>
              <a:uLnTx/>
              <a:uFillTx/>
              <a:latin typeface="+mn-ea"/>
              <a:cs typeface="+mn-ea"/>
              <a:sym typeface="+mn-lt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 fontScale="90000"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一个人生活的目标，不应该仅仅以世俗的成就为标准，而应该在生活与行为上把自我实现到极致。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contrast="6000"/>
          </a:blip>
          <a:srcRect l="16652" r="16652"/>
          <a:stretch>
            <a:fillRect/>
          </a:stretch>
        </p:blipFill>
        <p:spPr>
          <a:xfrm>
            <a:off x="6273800" y="2591435"/>
            <a:ext cx="2403475" cy="36036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81" h="5669">
                <a:moveTo>
                  <a:pt x="0" y="0"/>
                </a:moveTo>
                <a:lnTo>
                  <a:pt x="3781" y="0"/>
                </a:lnTo>
                <a:lnTo>
                  <a:pt x="3781" y="5669"/>
                </a:lnTo>
                <a:lnTo>
                  <a:pt x="0" y="566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85000"/>
              </a:schemeClr>
            </a:solidFill>
          </a:ln>
          <a:effectLst>
            <a:outerShdw blurRad="152400" sx="102000" sy="102000" algn="ctr" rotWithShape="0">
              <a:prstClr val="black">
                <a:alpha val="20000"/>
              </a:prstClr>
            </a:outerShdw>
            <a:reflection blurRad="6350" stA="40000" endPos="35000" dir="5400000" sy="-100000" algn="bl" rotWithShape="0"/>
          </a:effectLst>
          <a:scene3d>
            <a:camera prst="orthographicFront"/>
            <a:lightRig rig="flat" dir="t"/>
          </a:scene3d>
          <a:sp3d z="101600" prstMaterial="flat"/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18527" r="18527"/>
          <a:stretch>
            <a:fillRect/>
          </a:stretch>
        </p:blipFill>
        <p:spPr>
          <a:xfrm>
            <a:off x="3526790" y="2591435"/>
            <a:ext cx="2400935" cy="35998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81" h="5669">
                <a:moveTo>
                  <a:pt x="0" y="0"/>
                </a:moveTo>
                <a:lnTo>
                  <a:pt x="3781" y="0"/>
                </a:lnTo>
                <a:lnTo>
                  <a:pt x="3781" y="5669"/>
                </a:lnTo>
                <a:lnTo>
                  <a:pt x="0" y="5669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85000"/>
              </a:schemeClr>
            </a:solidFill>
          </a:ln>
          <a:effectLst>
            <a:outerShdw blurRad="152400" sx="102000" sy="102000" algn="ctr" rotWithShape="0">
              <a:prstClr val="black">
                <a:alpha val="20000"/>
              </a:prstClr>
            </a:outerShdw>
            <a:reflection blurRad="6350" stA="40000" endPos="25000" dir="5400000" sy="-100000" algn="bl" rotWithShape="0"/>
          </a:effectLst>
        </p:spPr>
      </p:pic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此处添加标题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VALUE" val="846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</p:tagLst>
</file>

<file path=ppt/tags/tag115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1"/>
  <p:tag name="KSO_WM_UNIT_LAYERLEVEL" val="1"/>
  <p:tag name="KSO_WM_TAG_VERSION" val="1.0"/>
  <p:tag name="KSO_WM_BEAUTIFY_FLAG" val="#wm#"/>
  <p:tag name="KSO_WM_UNIT_CONTENT_GROUP_TYPE" val="titlestyle"/>
  <p:tag name="KSO_WM_UNIT_TYPE" val="i"/>
  <p:tag name="KSO_WM_UNIT_INDEX" val="1"/>
</p:tagLst>
</file>

<file path=ppt/tags/tag1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</p:tagLst>
</file>

<file path=ppt/tags/tag1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正文页-预设标题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</p:tagLst>
</file>

<file path=ppt/tags/tag12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2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1.0"/>
  <p:tag name="KSO_WM_BEAUTIFY_FLAG" val="#wm#"/>
  <p:tag name="KSO_WM_UNIT_PRESET_TEXT" val="单击此处编辑母版文本样式&#10;第二级&#10;第三级&#10;第四级&#10;第五级"/>
</p:tagLst>
</file>

<file path=ppt/tags/tag1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3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正文页-预设标题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</p:tagLst>
</file>

<file path=ppt/tags/tag1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正文页-预设标题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1.0"/>
  <p:tag name="KSO_WM_BEAUTIFY_FLAG" val="#wm#"/>
  <p:tag name="KSO_WM_UNIT_CONTENT_GROUP_TYPE" val="titlestyle"/>
  <p:tag name="KSO_WM_UNIT_PRESET_TEXT" val="单击此处添加标题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4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</p:tagLst>
</file>

<file path=ppt/tags/tag1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</p:tagLst>
</file>

<file path=ppt/tags/tag15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正文页-预设标题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</p:tagLst>
</file>

<file path=ppt/tags/tag157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158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  <p:tag name="KSO_WM_UNIT_CONTENT_GROUP_TYPE" val="contentchip"/>
</p:tagLst>
</file>

<file path=ppt/tags/tag1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810"/>
  <p:tag name="KSO_WM_TEMPLATE_CATEGORY" val="custom"/>
  <p:tag name="KSO_WM_TEMPLATE_INDEX" val="20230241"/>
</p:tagLst>
</file>

<file path=ppt/tags/tag168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1"/>
  <p:tag name="KSO_WM_SPECIAL_SOURCE" val="bdnull"/>
  <p:tag name="KSO_WM_TEMPLATE_THUMBS_INDEX" val="1、9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968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968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8.xml><?xml version="1.0" encoding="utf-8"?>
<p:tagLst xmlns:p="http://schemas.openxmlformats.org/presentationml/2006/main"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0968"/>
  <p:tag name="KSO_WM_SPECIAL_SOURCE" val="bdnull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1930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1930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96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PECIAL_SOURCE" val="bdnull"/>
  <p:tag name="KSO_WM_TEMPLATE_INDEX" val="20231930"/>
  <p:tag name="KSO_WM_TEMPLATE_SUBCATEGORY" val="0"/>
  <p:tag name="KSO_WM_TAG_VERSION" val="3.0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3249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3249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06.xml><?xml version="1.0" encoding="utf-8"?>
<p:tagLst xmlns:p="http://schemas.openxmlformats.org/presentationml/2006/main">
  <p:tag name="KSO_WM_BEAUTIFY_FLAG" val="#wm#"/>
  <p:tag name="KSO_WM_TEMPLATE_CATEGORY" val="diagram"/>
  <p:tag name="KSO_WM_TEMPLATE_INDEX" val="20233249"/>
  <p:tag name="KSO_WM_TEMPLATE_SUBCATEGORY" val="0"/>
  <p:tag name="KSO_WM_TEMPLATE_MASTER_TYPE" val="0"/>
  <p:tag name="KSO_WM_TEMPLATE_COLOR_TYPE" val="0"/>
  <p:tag name="KSO_WM_TAG_VERSION" val="3.0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1356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1356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6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56"/>
  <p:tag name="KSO_WM_TEMPLATE_SUBCATEGORY" val="0"/>
  <p:tag name="KSO_WM_TEMPLATE_MASTER_TYPE" val="0"/>
  <p:tag name="KSO_WM_TEMPLATE_COLOR_TYPE" val="0"/>
  <p:tag name="KSO_WM_TAG_VERSION" val="3.0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973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973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26.xml><?xml version="1.0" encoding="utf-8"?>
<p:tagLst xmlns:p="http://schemas.openxmlformats.org/presentationml/2006/main">
  <p:tag name="KSO_WM_SPECIAL_SOURCE" val="bdnull"/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0973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317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317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6.xml><?xml version="1.0" encoding="utf-8"?>
<p:tagLst xmlns:p="http://schemas.openxmlformats.org/presentationml/2006/main"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0317"/>
  <p:tag name="KSO_WM_SPECIAL_SOURCE" val="bdnull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3253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3253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6.xml><?xml version="1.0" encoding="utf-8"?>
<p:tagLst xmlns:p="http://schemas.openxmlformats.org/presentationml/2006/main"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3253"/>
  <p:tag name="KSO_WM_SPECIAL_SOURCE" val="bdnull"/>
</p:tagLst>
</file>

<file path=ppt/tags/tag24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1_1*a*1"/>
  <p:tag name="KSO_WM_TEMPLATE_CATEGORY" val="custom"/>
  <p:tag name="KSO_WM_TEMPLATE_INDEX" val="20230241"/>
  <p:tag name="KSO_WM_UNIT_LAYERLEVEL" val="1"/>
  <p:tag name="KSO_WM_TAG_VERSION" val="3.0"/>
  <p:tag name="KSO_WM_BEAUTIFY_FLAG" val="#wm#"/>
  <p:tag name="KSO_WM_UNIT_CONTENT_GROUP_TYPE" val="contentchip"/>
  <p:tag name="KSO_WM_UNIT_PRESET_TEXT" val="单击添加文档标题"/>
</p:tagLst>
</file>

<file path=ppt/tags/tag24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1_1*b*1"/>
  <p:tag name="KSO_WM_TEMPLATE_CATEGORY" val="custom"/>
  <p:tag name="KSO_WM_TEMPLATE_INDEX" val="20230241"/>
  <p:tag name="KSO_WM_UNIT_LAYERLEVEL" val="1"/>
  <p:tag name="KSO_WM_TAG_VERSION" val="3.0"/>
  <p:tag name="KSO_WM_BEAUTIFY_FLAG" val="#wm#"/>
  <p:tag name="KSO_WM_UNIT_CONTENT_GROUP_TYPE" val="contentchip"/>
  <p:tag name="KSO_WM_UNIT_PRESET_TEXT" val="单击此处添加文档副标题内容"/>
</p:tagLst>
</file>

<file path=ppt/tags/tag249.xml><?xml version="1.0" encoding="utf-8"?>
<p:tagLst xmlns:p="http://schemas.openxmlformats.org/presentationml/2006/main">
  <p:tag name="KSO_WM_SLIDE_ID" val="custom20230241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1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338.55&quot;,&quot;top&quot;:&quot;128.65&quot;,&quot;width&quot;:&quot;602.25&quot;,&quot;height&quot;:&quot;251.6&quot;}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87_9*a*1"/>
  <p:tag name="KSO_WM_TEMPLATE_CATEGORY" val="custom"/>
  <p:tag name="KSO_WM_TEMPLATE_INDEX" val="20230287"/>
  <p:tag name="KSO_WM_UNIT_LAYERLEVEL" val="1"/>
  <p:tag name="KSO_WM_TAG_VERSION" val="1.0"/>
  <p:tag name="KSO_WM_BEAUTIFY_FLAG" val="#wm#"/>
  <p:tag name="KSO_WM_UNIT_CONTENT_GROUP_TYPE" val="contentchip"/>
  <p:tag name="KSO_WM_UNIT_PRESET_TEXT" val="添加章节标题"/>
</p:tagLst>
</file>

<file path=ppt/tags/tag251.xml><?xml version="1.0" encoding="utf-8"?>
<p:tagLst xmlns:p="http://schemas.openxmlformats.org/presentationml/2006/main">
  <p:tag name="KSO_WM_SLIDE_ID" val="custom20230287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30287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86.6&quot;,&quot;top&quot;:&quot;106.8713&quot;,&quot;width&quot;:&quot;584.3&quot;,&quot;height&quot;:&quot;339.3&quot;}"/>
</p:tagLst>
</file>

<file path=ppt/tags/tag252.xml><?xml version="1.0" encoding="utf-8"?>
<p:tagLst xmlns:p="http://schemas.openxmlformats.org/presentationml/2006/main"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6955_1*l_h_i*1_1_1"/>
  <p:tag name="KSO_WM_TEMPLATE_CATEGORY" val="diagram"/>
  <p:tag name="KSO_WM_TEMPLATE_INDEX" val="20236955"/>
  <p:tag name="KSO_WM_UNIT_LAYERLEVEL" val="1_1_1"/>
  <p:tag name="KSO_WM_TAG_VERSION" val="3.0"/>
  <p:tag name="KSO_WM_BEAUTIFY_FLAG" val="#wm#"/>
  <p:tag name="KSO_WM_UNIT_FILL_TYPE" val="3"/>
  <p:tag name="KSO_WM_DIAGRAM_MAX_ITEMCNT" val="2"/>
  <p:tag name="KSO_WM_DIAGRAM_MIN_ITEMCNT" val="2"/>
  <p:tag name="KSO_WM_DIAGRAM_VIRTUALLY_FRAME" val="{&quot;height&quot;:389.40866141732283,&quot;left&quot;:30.416535433070862,&quot;top&quot;:41.25716535433071,&quot;width&quot;:867.4944881889763}"/>
  <p:tag name="KSO_WM_DIAGRAM_COLOR_MATCH_VALUE" val="{&quot;shape&quot;:{&quot;fill&quot;:{&quot;gradient&quot;:[{&quot;brightness&quot;:0.4000000059604645,&quot;colorType&quot;:1,&quot;foreColorIndex&quot;:5,&quot;pos&quot;:0,&quot;transparency&quot;:1},{&quot;brightness&quot;:0.4000000059604645,&quot;colorType&quot;:1,&quot;foreColorIndex&quot;:5,&quot;pos&quot;:1,&quot;transparency&quot;:0.800000011920929}],&quot;type&quot;:3},&quot;glow&quot;:{&quot;colorType&quot;:0},&quot;line&quot;:{&quot;gradient&quot;:[{&quot;brightness&quot;:0.4000000059604645,&quot;colorType&quot;:1,&quot;foreColorIndex&quot;:5,&quot;pos&quot;:0,&quot;transparency&quot;:0},{&quot;brightness&quot;:0.4000000059604645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TEXT_FILL_FORE_SCHEMECOLOR_INDEX" val="13"/>
  <p:tag name="KSO_WM_UNIT_TEXT_FILL_TYPE" val="1"/>
  <p:tag name="KSO_WM_UNIT_USESOURCEFORMAT_APPLY" val="1"/>
</p:tagLst>
</file>

<file path=ppt/tags/tag253.xml><?xml version="1.0" encoding="utf-8"?>
<p:tagLst xmlns:p="http://schemas.openxmlformats.org/presentationml/2006/main"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6955_1*l_h_i*1_2_1"/>
  <p:tag name="KSO_WM_TEMPLATE_CATEGORY" val="diagram"/>
  <p:tag name="KSO_WM_TEMPLATE_INDEX" val="20236955"/>
  <p:tag name="KSO_WM_UNIT_LAYERLEVEL" val="1_1_1"/>
  <p:tag name="KSO_WM_TAG_VERSION" val="3.0"/>
  <p:tag name="KSO_WM_BEAUTIFY_FLAG" val="#wm#"/>
  <p:tag name="KSO_WM_UNIT_FILL_TYPE" val="3"/>
  <p:tag name="KSO_WM_DIAGRAM_MAX_ITEMCNT" val="2"/>
  <p:tag name="KSO_WM_DIAGRAM_MIN_ITEMCNT" val="2"/>
  <p:tag name="KSO_WM_DIAGRAM_VIRTUALLY_FRAME" val="{&quot;height&quot;:389.40866141732283,&quot;left&quot;:30.416535433070862,&quot;top&quot;:41.25716535433071,&quot;width&quot;:867.4944881889763}"/>
  <p:tag name="KSO_WM_DIAGRAM_COLOR_MATCH_VALUE" val="{&quot;shape&quot;:{&quot;fill&quot;:{&quot;gradient&quot;:[{&quot;brightness&quot;:0.4000000059604645,&quot;colorType&quot;:1,&quot;foreColorIndex&quot;:8,&quot;pos&quot;:0.8399999737739563,&quot;transparency&quot;:0.800000011920929},{&quot;brightness&quot;:0.4000000059604645,&quot;colorType&quot;:1,&quot;foreColorIndex&quot;:8,&quot;pos&quot;:0.019999999552965164,&quot;transparency&quot;:1}],&quot;type&quot;:3},&quot;glow&quot;:{&quot;colorType&quot;:0},&quot;line&quot;:{&quot;gradient&quot;:[{&quot;brightness&quot;:0.4000000059604645,&quot;colorType&quot;:1,&quot;foreColorIndex&quot;:8,&quot;pos&quot;:0,&quot;transparency&quot;:0},{&quot;brightness&quot;:0.4000000059604645,&quot;colorType&quot;:1,&quot;foreColorIndex&quot;:8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8"/>
  <p:tag name="KSO_WM_UNIT_TEXT_FILL_FORE_SCHEMECOLOR_INDEX" val="13"/>
  <p:tag name="KSO_WM_UNIT_TEXT_FILL_TYPE" val="1"/>
  <p:tag name="KSO_WM_UNIT_USESOURCEFORMAT_APPLY" val="1"/>
</p:tagLst>
</file>

<file path=ppt/tags/tag254.xml><?xml version="1.0" encoding="utf-8"?>
<p:tagLst xmlns:p="http://schemas.openxmlformats.org/presentationml/2006/main"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6955_1*l_i*1_1"/>
  <p:tag name="KSO_WM_TEMPLATE_CATEGORY" val="diagram"/>
  <p:tag name="KSO_WM_TEMPLATE_INDEX" val="20236955"/>
  <p:tag name="KSO_WM_UNIT_LAYERLEVEL" val="1_1"/>
  <p:tag name="KSO_WM_TAG_VERSION" val="3.0"/>
  <p:tag name="KSO_WM_BEAUTIFY_FLAG" val="#wm#"/>
  <p:tag name="KSO_WM_UNIT_FILL_TYPE" val="1"/>
  <p:tag name="KSO_WM_UNIT_FILL_FORE_SCHEMECOLOR_INDEX" val="16"/>
  <p:tag name="KSO_WM_UNIT_FILL_FORE_SCHEMECOLOR_INDEX_BRIGHTNESS" val="0"/>
  <p:tag name="KSO_WM_DIAGRAM_MAX_ITEMCNT" val="2"/>
  <p:tag name="KSO_WM_DIAGRAM_MIN_ITEMCNT" val="2"/>
  <p:tag name="KSO_WM_DIAGRAM_VIRTUALLY_FRAME" val="{&quot;height&quot;:389.40866141732283,&quot;left&quot;:30.416535433070862,&quot;top&quot;:41.25716535433071,&quot;width&quot;:867.4944881889763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255.xml><?xml version="1.0" encoding="utf-8"?>
<p:tagLst xmlns:p="http://schemas.openxmlformats.org/presentationml/2006/main"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6955_1*l_i*1_2"/>
  <p:tag name="KSO_WM_TEMPLATE_CATEGORY" val="diagram"/>
  <p:tag name="KSO_WM_TEMPLATE_INDEX" val="20236955"/>
  <p:tag name="KSO_WM_UNIT_LAYERLEVEL" val="1_1"/>
  <p:tag name="KSO_WM_TAG_VERSION" val="3.0"/>
  <p:tag name="KSO_WM_BEAUTIFY_FLAG" val="#wm#"/>
  <p:tag name="KSO_WM_UNIT_FILL_TYPE" val="3"/>
  <p:tag name="KSO_WM_DIAGRAM_MAX_ITEMCNT" val="2"/>
  <p:tag name="KSO_WM_DIAGRAM_MIN_ITEMCNT" val="2"/>
  <p:tag name="KSO_WM_DIAGRAM_VIRTUALLY_FRAME" val="{&quot;height&quot;:389.40866141732283,&quot;left&quot;:30.416535433070862,&quot;top&quot;:41.25716535433071,&quot;width&quot;:867.4944881889763}"/>
  <p:tag name="KSO_WM_DIAGRAM_COLOR_MATCH_VALUE" val="{&quot;shape&quot;:{&quot;fill&quot;:{&quot;gradient&quot;:[{&quot;brightness&quot;:0.4000000059604645,&quot;colorType&quot;:1,&quot;foreColorIndex&quot;:5,&quot;pos&quot;:0,&quot;transparency&quot;:0.5},{&quot;brightness&quot;:0.4000000059604645,&quot;colorType&quot;:1,&quot;foreColorIndex&quot;:8,&quot;pos&quot;:1,&quot;transparency&quot;:0.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256.xml><?xml version="1.0" encoding="utf-8"?>
<p:tagLst xmlns:p="http://schemas.openxmlformats.org/presentationml/2006/main">
  <p:tag name="KSO_WM_DIAGRAM_VERSION" val="3"/>
  <p:tag name="KSO_WM_DIAGRAM_COLOR_TRICK" val="2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6955_1*l_i*1_3"/>
  <p:tag name="KSO_WM_TEMPLATE_CATEGORY" val="diagram"/>
  <p:tag name="KSO_WM_TEMPLATE_INDEX" val="20236955"/>
  <p:tag name="KSO_WM_UNIT_LAYERLEVEL" val="1_1"/>
  <p:tag name="KSO_WM_TAG_VERSION" val="3.0"/>
  <p:tag name="KSO_WM_BEAUTIFY_FLAG" val="#wm#"/>
  <p:tag name="KSO_WM_UNIT_FILL_TYPE" val="3"/>
  <p:tag name="KSO_WM_UNIT_TEXT_FILL_FORE_SCHEMECOLOR_INDEX" val="1"/>
  <p:tag name="KSO_WM_UNIT_TEXT_FILL_TYPE" val="1"/>
  <p:tag name="KSO_WM_UNIT_PRESET_TEXT" val="vs"/>
  <p:tag name="KSO_WM_DIAGRAM_MAX_ITEMCNT" val="2"/>
  <p:tag name="KSO_WM_DIAGRAM_MIN_ITEMCNT" val="2"/>
  <p:tag name="KSO_WM_DIAGRAM_VIRTUALLY_FRAME" val="{&quot;height&quot;:389.40866141732283,&quot;left&quot;:30.416535433070862,&quot;top&quot;:41.25716535433071,&quot;width&quot;:867.4944881889763}"/>
  <p:tag name="KSO_WM_DIAGRAM_COLOR_MATCH_VALUE" val="{&quot;shape&quot;:{&quot;fill&quot;:{&quot;gradient&quot;:[{&quot;brightness&quot;:0,&quot;colorType&quot;:1,&quot;foreColorIndex&quot;:5,&quot;pos&quot;:1,&quot;transparency&quot;:0.20000000298023224},{&quot;brightness&quot;:0.20000000298023224,&quot;colorType&quot;:1,&quot;foreColorIndex&quot;:8,&quot;pos&quot;:0,&quot;transparency&quot;:0.20000000298023224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257.xml><?xml version="1.0" encoding="utf-8"?>
<p:tagLst xmlns:p="http://schemas.openxmlformats.org/presentationml/2006/main">
  <p:tag name="KSO_WM_DIAGRAM_VIRTUALLY_FRAME" val="{&quot;height&quot;:389.40866141732283,&quot;left&quot;:30.416535433070862,&quot;top&quot;:41.25716535433071,&quot;width&quot;:867.4944881889763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6955_1*l_h_f*1_1_1"/>
  <p:tag name="KSO_WM_TEMPLATE_CATEGORY" val="diagram"/>
  <p:tag name="KSO_WM_TEMPLATE_INDEX" val="20236955"/>
  <p:tag name="KSO_WM_UNIT_LAYERLEVEL" val="1_1_1"/>
  <p:tag name="KSO_WM_TAG_VERSION" val="3.0"/>
  <p:tag name="KSO_WM_BEAUTIFY_FLAG" val="#wm#"/>
  <p:tag name="KSO_WM_UNIT_TEXT_FILL_FORE_SCHEMECOLOR_INDEX" val="1"/>
  <p:tag name="KSO_WM_UNIT_TEXT_FILL_TYPE" val="1"/>
  <p:tag name="KSO_WM_UNIT_PRESET_TEXT" val="单击添加项标题"/>
  <p:tag name="KSO_WM_DIAGRAM_MAX_ITEMCNT" val="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05000000074505806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258.xml><?xml version="1.0" encoding="utf-8"?>
<p:tagLst xmlns:p="http://schemas.openxmlformats.org/presentationml/2006/main">
  <p:tag name="KSO_WM_DIAGRAM_VIRTUALLY_FRAME" val="{&quot;height&quot;:389.40866141732283,&quot;left&quot;:30.416535433070862,&quot;top&quot;:41.25716535433071,&quot;width&quot;:867.4944881889763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6955_1*l_h_f*1_2_1"/>
  <p:tag name="KSO_WM_TEMPLATE_CATEGORY" val="diagram"/>
  <p:tag name="KSO_WM_TEMPLATE_INDEX" val="20236955"/>
  <p:tag name="KSO_WM_UNIT_LAYERLEVEL" val="1_1_1"/>
  <p:tag name="KSO_WM_TAG_VERSION" val="3.0"/>
  <p:tag name="KSO_WM_BEAUTIFY_FLAG" val="#wm#"/>
  <p:tag name="KSO_WM_UNIT_TEXT_FILL_FORE_SCHEMECOLOR_INDEX" val="1"/>
  <p:tag name="KSO_WM_UNIT_TEXT_FILL_TYPE" val="1"/>
  <p:tag name="KSO_WM_UNIT_PRESET_TEXT" val="单击添加项标题"/>
  <p:tag name="KSO_WM_DIAGRAM_MAX_ITEMCNT" val="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259.xml><?xml version="1.0" encoding="utf-8"?>
<p:tagLst xmlns:p="http://schemas.openxmlformats.org/presentationml/2006/main">
  <p:tag name="KSO_WM_DIAGRAM_VIRTUALLY_FRAME" val="{&quot;height&quot;:389.40866141732283,&quot;left&quot;:30.416535433070862,&quot;top&quot;:41.25716535433071,&quot;width&quot;:867.4944881889763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2"/>
  <p:tag name="KSO_WM_UNIT_ID" val="diagram20236955_1*l_h_f*1_1_2"/>
  <p:tag name="KSO_WM_TEMPLATE_CATEGORY" val="diagram"/>
  <p:tag name="KSO_WM_TEMPLATE_INDEX" val="20236955"/>
  <p:tag name="KSO_WM_UNIT_LAYERLEVEL" val="1_1_1"/>
  <p:tag name="KSO_WM_TAG_VERSION" val="3.0"/>
  <p:tag name="KSO_WM_BEAUTIFY_FLAG" val="#wm#"/>
  <p:tag name="KSO_WM_UNIT_TEXT_FILL_FORE_SCHEMECOLOR_INDEX" val="1"/>
  <p:tag name="KSO_WM_UNIT_TEXT_FILL_TYPE" val="1"/>
  <p:tag name="KSO_WM_UNIT_PRESET_TEXT" val="单击此处添加文本，简明阐述您的观点&#10;单击此处添加文本，简明阐述您的观点&#10;单击此处添加文本，简明阐述您的观点&#10;单击此处添加文本，简明阐述您的观点&#10;"/>
  <p:tag name="KSO_WM_DIAGRAM_MAX_ITEMCNT" val="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1.0"/>
  <p:tag name="KSO_WM_UNIT_TYPE" val="i"/>
  <p:tag name="KSO_WM_UNIT_INDEX" val="4"/>
</p:tagLst>
</file>

<file path=ppt/tags/tag260.xml><?xml version="1.0" encoding="utf-8"?>
<p:tagLst xmlns:p="http://schemas.openxmlformats.org/presentationml/2006/main">
  <p:tag name="KSO_WM_DIAGRAM_VIRTUALLY_FRAME" val="{&quot;height&quot;:389.40866141732283,&quot;left&quot;:30.416535433070862,&quot;top&quot;:41.25716535433071,&quot;width&quot;:867.4944881889763}"/>
  <p:tag name="KSO_WM_DIAGRAM_VERSION" val="3"/>
  <p:tag name="KSO_WM_DIAGRAM_COLOR_TRICK" val="2"/>
  <p:tag name="KSO_WM_DIAGRAM_COLOR_TEXT_CAN_REMOVE" val="n"/>
  <p:tag name="KSO_WM_UNIT_SUBTYPE" val="a"/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2"/>
  <p:tag name="KSO_WM_UNIT_ID" val="diagram20236955_1*l_h_f*1_2_2"/>
  <p:tag name="KSO_WM_TEMPLATE_CATEGORY" val="diagram"/>
  <p:tag name="KSO_WM_TEMPLATE_INDEX" val="20236955"/>
  <p:tag name="KSO_WM_UNIT_LAYERLEVEL" val="1_1_1"/>
  <p:tag name="KSO_WM_TAG_VERSION" val="3.0"/>
  <p:tag name="KSO_WM_BEAUTIFY_FLAG" val="#wm#"/>
  <p:tag name="KSO_WM_UNIT_TEXT_FILL_FORE_SCHEMECOLOR_INDEX" val="1"/>
  <p:tag name="KSO_WM_UNIT_TEXT_FILL_TYPE" val="1"/>
  <p:tag name="KSO_WM_UNIT_PRESET_TEXT" val="单击此处添加文本，简明阐述您的观点&#10;单击此处添加文本，简明阐述您的观点&#10;单击此处添加文本，简明阐述您的观点&#10;单击此处添加文本，简明阐述您的观点&#10;"/>
  <p:tag name="KSO_WM_DIAGRAM_MAX_ITEMCNT" val="2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261.xml><?xml version="1.0" encoding="utf-8"?>
<p:tagLst xmlns:p="http://schemas.openxmlformats.org/presentationml/2006/main">
  <p:tag name="KSO_WM_SLIDE_ID" val="diagram20236955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825.094*335.809"/>
  <p:tag name="KSO_WM_SLIDE_POSITION" val="67.2165*150.857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6955"/>
  <p:tag name="KSO_WM_SLIDE_LAYOUT" val="a_l"/>
  <p:tag name="KSO_WM_SLIDE_LAYOUT_CNT" val="1_1"/>
</p:tagLst>
</file>

<file path=ppt/tags/tag26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968_1*l_h_i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450.37511811023626,&quot;left&quot;:54.712389367771905,&quot;top&quot;:32.35,&quot;width&quot;:850.40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UNIT_LINE_FILL_TYPE" val="2"/>
  <p:tag name="KSO_WM_UNIT_USESOURCEFORMAT_APPLY" val="1"/>
</p:tagLst>
</file>

<file path=ppt/tags/tag26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17*139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0968_1*l_h_d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450.37511811023626,&quot;left&quot;:54.712389367771905,&quot;top&quot;:32.35,&quot;width&quot;:850.400024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3"/>
  <p:tag name="KSO_WM_UNIT_LINE_FILL_TYPE" val="2"/>
  <p:tag name="KSO_WM_UNIT_USESOURCEFORMAT_APPLY" val="1"/>
</p:tagLst>
</file>

<file path=ppt/tags/tag2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68_1*l_h_a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450.37511811023626,&quot;left&quot;:54.712389367771905,&quot;top&quot;:32.3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26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0968_1*l_h_f*1_1_1"/>
  <p:tag name="KSO_WM_TEMPLATE_CATEGORY" val="diagram"/>
  <p:tag name="KSO_WM_TEMPLATE_INDEX" val="20230968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450.37511811023626,&quot;left&quot;:54.712389367771905,&quot;top&quot;:32.35,&quot;width&quot;:850.40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USESOURCEFORMAT_APPLY" val="1"/>
</p:tagLst>
</file>

<file path=ppt/tags/tag266.xml><?xml version="1.0" encoding="utf-8"?>
<p:tagLst xmlns:p="http://schemas.openxmlformats.org/presentationml/2006/main">
  <p:tag name="KSO_WM_SLIDE_ID" val="diagram20230968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diagram"/>
  <p:tag name="KSO_WM_TEMPLATE_INDEX" val="20230968"/>
  <p:tag name="KSO_WM_SLIDE_TYPE" val="text"/>
  <p:tag name="KSO_WM_SLIDE_SUBTYPE" val="diag"/>
  <p:tag name="KSO_WM_SLIDE_SIZE" val="850.325*365.625"/>
  <p:tag name="KSO_WM_SLIDE_POSITION" val="54.75*111.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87_9*a*1"/>
  <p:tag name="KSO_WM_TEMPLATE_CATEGORY" val="custom"/>
  <p:tag name="KSO_WM_TEMPLATE_INDEX" val="20230287"/>
  <p:tag name="KSO_WM_UNIT_LAYERLEVEL" val="1"/>
  <p:tag name="KSO_WM_TAG_VERSION" val="1.0"/>
  <p:tag name="KSO_WM_BEAUTIFY_FLAG" val="#wm#"/>
  <p:tag name="KSO_WM_UNIT_CONTENT_GROUP_TYPE" val="contentchip"/>
  <p:tag name="KSO_WM_UNIT_PRESET_TEXT" val="添加章节标题"/>
</p:tagLst>
</file>

<file path=ppt/tags/tag268.xml><?xml version="1.0" encoding="utf-8"?>
<p:tagLst xmlns:p="http://schemas.openxmlformats.org/presentationml/2006/main">
  <p:tag name="KSO_WM_SLIDE_ID" val="custom20230287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30287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86.6&quot;,&quot;top&quot;:&quot;106.8713&quot;,&quot;width&quot;:&quot;584.3&quot;,&quot;height&quot;:&quot;339.3&quot;}"/>
</p:tagLst>
</file>

<file path=ppt/tags/tag269.xml><?xml version="1.0" encoding="utf-8"?>
<p:tagLst xmlns:p="http://schemas.openxmlformats.org/presentationml/2006/main">
  <p:tag name="KSO_WM_UNIT_VALUE" val="965*299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930_1*d*1"/>
  <p:tag name="KSO_WM_TEMPLATE_CATEGORY" val="custom"/>
  <p:tag name="KSO_WM_TEMPLATE_INDEX" val="20231930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1"/>
</p:tagLst>
</file>

<file path=ppt/tags/tag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1.0"/>
  <p:tag name="KSO_WM_UNIT_TYPE" val="i"/>
  <p:tag name="KSO_WM_UNIT_INDEX" val="5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930_1*i*1"/>
  <p:tag name="KSO_WM_TEMPLATE_CATEGORY" val="custom"/>
  <p:tag name="KSO_WM_TEMPLATE_INDEX" val="20231930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1930_1*i*2"/>
  <p:tag name="KSO_WM_TEMPLATE_CATEGORY" val="custom"/>
  <p:tag name="KSO_WM_TEMPLATE_INDEX" val="20231930"/>
  <p:tag name="KSO_WM_UNIT_LAYERLEVEL" val="1"/>
  <p:tag name="KSO_WM_TAG_VERSION" val="3.0"/>
  <p:tag name="KSO_WM_UNIT_FILL_FORE_SCHEMECOLOR_INDEX" val="2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7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961"/>
  <p:tag name="KSO_WM_UNIT_LAYERLEVEL" val="1_1_1"/>
  <p:tag name="KSO_WM_TAG_VERSION" val="3.0"/>
  <p:tag name="KSO_WM_DIAGRAM_MAX_ITEMCNT" val="1"/>
  <p:tag name="KSO_WM_DIAGRAM_MIN_ITEMCNT" val="1"/>
  <p:tag name="KSO_WM_DIAGRAM_VIRTUALLY_FRAME" val="{&quot;height&quot;:190.0494488188977,&quot;left&quot;:41.1,&quot;top&quot;:319.85055118110233,&quot;width&quot;:849.3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。"/>
  <p:tag name="KSO_WM_UNIT_ID" val="diagram20231961_1*l_h_f*1_1_1"/>
  <p:tag name="KSO_WM_DIAGRAM_GROUP_CODE" val="l1-1"/>
  <p:tag name="KSO_WM_UNIT_USESOURCEFORMAT_APPLY" val="1"/>
</p:tagLst>
</file>

<file path=ppt/tags/tag27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961"/>
  <p:tag name="KSO_WM_UNIT_LAYERLEVEL" val="1_1_1"/>
  <p:tag name="KSO_WM_TAG_VERSION" val="3.0"/>
  <p:tag name="KSO_WM_DIAGRAM_MAX_ITEMCNT" val="1"/>
  <p:tag name="KSO_WM_DIAGRAM_MIN_ITEMCNT" val="1"/>
  <p:tag name="KSO_WM_DIAGRAM_VIRTUALLY_FRAME" val="{&quot;height&quot;:190.0494488188977,&quot;left&quot;:49.83746612789118,&quot;top&quot;:319.85055118110233,&quot;width&quot;:757.41253387210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。"/>
  <p:tag name="KSO_WM_UNIT_ID" val="diagram20231961_1*l_h_f*1_1_1"/>
  <p:tag name="KSO_WM_DIAGRAM_GROUP_CODE" val="l1-1"/>
  <p:tag name="KSO_WM_UNIT_USESOURCEFORMAT_APPLY" val="1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930_1*i*1"/>
  <p:tag name="KSO_WM_TEMPLATE_CATEGORY" val="custom"/>
  <p:tag name="KSO_WM_TEMPLATE_INDEX" val="20231930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1930_1*i*2"/>
  <p:tag name="KSO_WM_TEMPLATE_CATEGORY" val="custom"/>
  <p:tag name="KSO_WM_TEMPLATE_INDEX" val="20231930"/>
  <p:tag name="KSO_WM_UNIT_LAYERLEVEL" val="1"/>
  <p:tag name="KSO_WM_TAG_VERSION" val="3.0"/>
  <p:tag name="KSO_WM_UNIT_FILL_FORE_SCHEMECOLOR_INDEX" val="2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76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835.775*50.0588"/>
  <p:tag name="KSO_WM_SLIDE_POSITION" val="54.6376*446.992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930"/>
  <p:tag name="KSO_WM_TEMPLATE_SUBCATEGORY" val="0"/>
  <p:tag name="KSO_WM_SLIDE_INDEX" val="1"/>
  <p:tag name="KSO_WM_TAG_VERSION" val="3.0"/>
  <p:tag name="KSO_WM_SLIDE_ID" val="custom20231930_1"/>
  <p:tag name="KSO_WM_SLIDE_ITEM_CNT" val="1"/>
</p:tagLst>
</file>

<file path=ppt/tags/tag27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3249_1*l_h_i*1_1_2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3249_1*l_h_i*1_2_2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05000000074505806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6"/>
  <p:tag name="KSO_WM_UNIT_TEXT_FILL_FORE_SCHEMECOLOR_INDEX" val="14"/>
  <p:tag name="KSO_WM_UNIT_TEXT_FILL_TYPE" val="1"/>
  <p:tag name="KSO_WM_UNIT_USESOURCEFORMAT_APPLY" val="1"/>
</p:tagLst>
</file>

<file path=ppt/tags/tag27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249_1*a*1"/>
  <p:tag name="KSO_WM_TEMPLATE_CATEGORY" val="diagram"/>
  <p:tag name="KSO_WM_TEMPLATE_INDEX" val="20233249"/>
  <p:tag name="KSO_WM_UNIT_LAYERLEVEL" val="1"/>
  <p:tag name="KSO_WM_TAG_VERSION" val="3.0"/>
  <p:tag name="KSO_WM_BEAUTIFY_FLAG" val="#wm#"/>
  <p:tag name="KSO_WM_UNIT_PRESET_TEXT" val="单击此处添加标题内容"/>
  <p:tag name="KSO_WM_UNIT_TEXT_FILL_FORE_SCHEMECOLOR_INDEX" val="13"/>
  <p:tag name="KSO_WM_UNIT_TEXT_FILL_TYPE" val="1"/>
  <p:tag name="KSO_WM_UNIT_USESOURCEFORMAT_APPLY" val="1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6"/>
  <p:tag name="KSO_WM_UNIT_LAYERLEVEL" val="1"/>
  <p:tag name="KSO_WM_TAG_VERSION" val="1.0"/>
  <p:tag name="KSO_WM_UNIT_TYPE" val="i"/>
  <p:tag name="KSO_WM_UNIT_INDEX" val="6"/>
</p:tagLst>
</file>

<file path=ppt/tags/tag28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3249_1*l_h_f*1_1_1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7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根据需要可酌情增减文字，以便观者准确地理解您传达的思想。"/>
  <p:tag name="KSO_WM_UNIT_USESOURCEFORMAT_APPLY" val="1"/>
</p:tagLst>
</file>

<file path=ppt/tags/tag28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3249_1*l_h_f*1_2_1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7"/>
  <p:tag name="KSO_WM_UNIT_TEXT_FILL_FORE_SCHEMECOLOR_INDEX" val="1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根据需要可酌情增减文字，以便观者准确地理解您传达的思想。"/>
  <p:tag name="KSO_WM_UNIT_USESOURCEFORMAT_APPLY" val="1"/>
</p:tagLst>
</file>

<file path=ppt/tags/tag28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3249_1*l_h_i*1_1_1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TEXT_FILL_TYPE" val="1"/>
  <p:tag name="KSO_WM_UNIT_USESOURCEFORMAT_APPLY" val="1"/>
</p:tagLst>
</file>

<file path=ppt/tags/tag28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3249_1*l_h_i*1_2_1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TEXT_FILL_FORE_SCHEMECOLOR_INDEX" val="1"/>
  <p:tag name="KSO_WM_UNIT_TEXT_FILL_TYPE" val="1"/>
  <p:tag name="KSO_WM_UNIT_USESOURCEFORMAT_APPLY" val="1"/>
</p:tagLst>
</file>

<file path=ppt/tags/tag28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142*18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3249_1*l_h_x*1_2_1"/>
  <p:tag name="KSO_WM_TEMPLATE_CATEGORY" val="diagram"/>
  <p:tag name="KSO_WM_TEMPLATE_INDEX" val="20233249"/>
  <p:tag name="KSO_WM_UNIT_LAYERLEVEL" val="1_1_1"/>
  <p:tag name="KSO_WM_TAG_VERSION" val="3.0"/>
  <p:tag name="KSO_WM_BEAUTIFY_FLAG" val="#wm#"/>
  <p:tag name="KSO_WM_DIAGRAM_MAX_ITEMCNT" val="2"/>
  <p:tag name="KSO_WM_DIAGRAM_MIN_ITEMCNT" val="2"/>
  <p:tag name="KSO_WM_DIAGRAM_VIRTUALLY_FRAME" val="{&quot;height&quot;:388.53968503937006,&quot;left&quot;:54.803149548628156,&quot;top&quot;:105.62511811023619,&quot;width&quot;:844.4381103515625}"/>
  <p:tag name="KSO_WM_DIAGRAM_COLOR_MATCH_VALUE" val="{&quot;shape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3"/>
  <p:tag name="KSO_WM_UNI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285.xml><?xml version="1.0" encoding="utf-8"?>
<p:tagLst xmlns:p="http://schemas.openxmlformats.org/presentationml/2006/main">
  <p:tag name="KSO_WM_BEAUTIFY_FLAG" val="#wm#"/>
  <p:tag name="KSO_WM_TEMPLATE_CATEGORY" val="diagram"/>
  <p:tag name="KSO_WM_TEMPLATE_INDEX" val="20233249"/>
  <p:tag name="KSO_WM_SLIDE_ID" val="diagram20233249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SLIDE_LAYOUT" val="a_l"/>
  <p:tag name="KSO_WM_SLIDE_LAYOUT_CNT" val="1_1"/>
  <p:tag name="KSO_WM_SLIDE_TYPE" val="text"/>
  <p:tag name="KSO_WM_SLIDE_SUBTYPE" val="diag"/>
  <p:tag name="KSO_WM_SLIDE_SIZE" val="844.438*388.54"/>
  <p:tag name="KSO_WM_SLIDE_POSITION" val="54.8032*105.625"/>
</p:tagLst>
</file>

<file path=ppt/tags/tag2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56_1*a*1"/>
  <p:tag name="KSO_WM_TEMPLATE_CATEGORY" val="diagram"/>
  <p:tag name="KSO_WM_TEMPLATE_INDEX" val="20231356"/>
  <p:tag name="KSO_WM_UNIT_LAYERLEVEL" val="1"/>
  <p:tag name="KSO_WM_TAG_VERSION" val="3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287.xml><?xml version="1.0" encoding="utf-8"?>
<p:tagLst xmlns:p="http://schemas.openxmlformats.org/presentationml/2006/main">
  <p:tag name="KSO_WM_DIAGRAM_VERSION" val="3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388.6000061035156,&quot;left&quot;:54.79998779296875,&quot;top&quot;:110.50003631832097,&quot;width&quot;:850.4000244140625}"/>
  <p:tag name="KSO_WM_DIAGRAM_COLOR_TRICK" val="1"/>
  <p:tag name="KSO_WM_BEAUTIFY_FLAG" val="#wm#"/>
  <p:tag name="KSO_WM_DIAGRAM_COLOR_TEXT_CAN_REMOVE" val="n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1_1"/>
  <p:tag name="KSO_WM_UNIT_ID" val="diagram20231356_1*l_h_f*1_1_1"/>
  <p:tag name="KSO_WM_TEMPLATE_INDEX" val="20231356"/>
  <p:tag name="KSO_WM_TAG_VERSION" val="3.0"/>
  <p:tag name="KSO_WM_UNIT_VALUE" val="63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LINE_FORE_SCHEMECOLOR_INDEX" val="5"/>
  <p:tag name="KSO_WM_UNIT_TEXT_FILL_FORE_SCHEMECOLOR_INDEX" val="1"/>
  <p:tag name="KSO_WM_UNIT_TEXT_FILL_TYPE" val="1"/>
  <p:tag name="KSO_WM_UNIT_USESOURCEFORMAT_APPLY" val="1"/>
</p:tagLst>
</file>

<file path=ppt/tags/tag288.xml><?xml version="1.0" encoding="utf-8"?>
<p:tagLst xmlns:p="http://schemas.openxmlformats.org/presentationml/2006/main">
  <p:tag name="KSO_WM_BEAUTIFY_FLAG" val="#wm#"/>
  <p:tag name="KSO_WM_DIAGRAM_VERSION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1356_1*l_h_i*1_1_2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88.6000061035156,&quot;left&quot;:54.79998779296875,&quot;top&quot;:110.50003631832097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2,&quot;pos&quot;:0.05000000074505806,&quot;rgb&quot;:&quot;#bc1e1e&quot;,&quot;transparency&quot;:0},{&quot;brightness&quot;:0,&quot;colorType&quot;:2,&quot;pos&quot;:1,&quot;rgb&quot;:&quot;#771313&quot;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FILL_TYPE" val="1"/>
  <p:tag name="KSO_WM_UNIT_FILL_FORE_SCHEMECOLOR_INDEX" val="5"/>
  <p:tag name="KSO_WM_UNIT_FILL_FORE_SCHEMECOLOR_INDEX_BRIGHTNESS" val="0"/>
  <p:tag name="KSO_WM_UNIT_SHADOW_SCHEMECOLOR_INDEX" val="5"/>
  <p:tag name="KSO_WM_UNIT_USESOURCEFORMAT_APPLY" val="1"/>
</p:tagLst>
</file>

<file path=ppt/tags/tag289.xml><?xml version="1.0" encoding="utf-8"?>
<p:tagLst xmlns:p="http://schemas.openxmlformats.org/presentationml/2006/main">
  <p:tag name="KSO_WM_BEAUTIFY_FLAG" val="#wm#"/>
  <p:tag name="KSO_WM_DIAGRAM_VERSION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1356_1*l_h_i*1_1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88.6000061035156,&quot;left&quot;:54.79998779296875,&quot;top&quot;:110.50003631832097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SHADOW_SCHEMECOLOR_INDEX" val="5"/>
  <p:tag name="KSO_WM_UNIT_USESOURCEFORMAT_APPLY" val="1"/>
</p:tagLst>
</file>

<file path=ppt/tags/tag29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1.0"/>
  <p:tag name="KSO_WM_BEAUTIFY_FLAG" val="#wm#"/>
  <p:tag name="KSO_WM_UNIT_CONTENT_GROUP_TYPE" val="contentchip"/>
</p:tagLst>
</file>

<file path=ppt/tags/tag290.xml><?xml version="1.0" encoding="utf-8"?>
<p:tagLst xmlns:p="http://schemas.openxmlformats.org/presentationml/2006/main">
  <p:tag name="KSO_WM_DIAGRAM_VERSION" val="3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388.6000061035156,&quot;left&quot;:54.79998779296875,&quot;top&quot;:110.50003631832097,&quot;width&quot;:850.4000244140625}"/>
  <p:tag name="KSO_WM_DIAGRAM_COLOR_TRICK" val="1"/>
  <p:tag name="KSO_WM_BEAUTIFY_FLAG" val="#wm#"/>
  <p:tag name="KSO_WM_DIAGRAM_COLOR_TEXT_CAN_REMOVE" val="n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2_1"/>
  <p:tag name="KSO_WM_UNIT_ID" val="diagram20231356_1*l_h_f*1_2_1"/>
  <p:tag name="KSO_WM_TEMPLATE_INDEX" val="20231356"/>
  <p:tag name="KSO_WM_TAG_VERSION" val="3.0"/>
  <p:tag name="KSO_WM_DIAGRAM_MIN_ITEMCNT" val="2"/>
  <p:tag name="KSO_WM_UNIT_VALUE" val="55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LINE_FORE_SCHEMECOLOR_INDEX" val="5"/>
  <p:tag name="KSO_WM_UNIT_TEXT_FILL_FORE_SCHEMECOLOR_INDEX" val="1"/>
  <p:tag name="KSO_WM_UNIT_TEXT_FILL_TYPE" val="1"/>
  <p:tag name="KSO_WM_UNIT_USESOURCEFORMAT_APPLY" val="1"/>
</p:tagLst>
</file>

<file path=ppt/tags/tag291.xml><?xml version="1.0" encoding="utf-8"?>
<p:tagLst xmlns:p="http://schemas.openxmlformats.org/presentationml/2006/main">
  <p:tag name="KSO_WM_BEAUTIFY_FLAG" val="#wm#"/>
  <p:tag name="KSO_WM_DIAGRAM_VERSION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1356_1*l_h_i*1_2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88.6000061035156,&quot;left&quot;:54.79998779296875,&quot;top&quot;:110.50003631832097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SHADOW_SCHEMECOLOR_INDEX" val="5"/>
  <p:tag name="KSO_WM_UNIT_USESOURCEFORMAT_APPLY" val="1"/>
</p:tagLst>
</file>

<file path=ppt/tags/tag292.xml><?xml version="1.0" encoding="utf-8"?>
<p:tagLst xmlns:p="http://schemas.openxmlformats.org/presentationml/2006/main">
  <p:tag name="KSO_WM_BEAUTIFY_FLAG" val="#wm#"/>
  <p:tag name="KSO_WM_DIAGRAM_VERSION" val="3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356_1*l_h_i*1_2_2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88.6000061035156,&quot;left&quot;:54.79998779296875,&quot;top&quot;:110.50003631832097,&quot;width&quot;:850.40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2,&quot;pos&quot;:0.05000000074505806,&quot;rgb&quot;:&quot;#bc1e1e&quot;,&quot;transparency&quot;:0},{&quot;brightness&quot;:0,&quot;colorType&quot;:2,&quot;pos&quot;:1,&quot;rgb&quot;:&quot;#771313&quot;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UNIT_FILL_TYPE" val="1"/>
  <p:tag name="KSO_WM_UNIT_FILL_FORE_SCHEMECOLOR_INDEX" val="5"/>
  <p:tag name="KSO_WM_UNIT_FILL_FORE_SCHEMECOLOR_INDEX_BRIGHTNESS" val="0"/>
  <p:tag name="KSO_WM_UNIT_SHADOW_SCHEMECOLOR_INDEX" val="5"/>
  <p:tag name="KSO_WM_UNIT_USESOURCEFORMAT_APPLY" val="1"/>
</p:tagLst>
</file>

<file path=ppt/tags/tag293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56"/>
  <p:tag name="KSO_WM_SLIDE_ID" val="diagram20231356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850.4*388"/>
  <p:tag name="KSO_WM_SLIDE_POSITION" val="54.8*110.8"/>
  <p:tag name="KSO_WM_DIAGRAM_GROUP_CODE" val="l1-1"/>
  <p:tag name="KSO_WM_SLIDE_DIAGTYPE" val="l"/>
  <p:tag name="KSO_WM_TAG_VERSION" val="3.0"/>
  <p:tag name="KSO_WM_SLIDE_LAYOUT" val="a_l"/>
  <p:tag name="KSO_WM_SLIDE_LAYOUT_CNT" val="1_1"/>
</p:tagLst>
</file>

<file path=ppt/tags/tag29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0973_1*a*1"/>
  <p:tag name="KSO_WM_TEMPLATE_CATEGORY" val="diagram"/>
  <p:tag name="KSO_WM_TEMPLATE_INDEX" val="20230973"/>
  <p:tag name="KSO_WM_UNIT_LAYERLEVEL" val="1"/>
  <p:tag name="KSO_WM_TAG_VERSION" val="3.0"/>
  <p:tag name="KSO_WM_BEAUTIFY_FLAG" val="#wm#"/>
  <p:tag name="KSO_WM_UNIT_TEXT_FILL_FORE_SCHEMECOLOR_INDEX" val="13"/>
  <p:tag name="KSO_WM_UNIT_TEXT_FILL_TYPE" val="1"/>
  <p:tag name="KSO_WM_UNIT_USESOURCEFORMAT_APPLY" val="1"/>
</p:tagLst>
</file>

<file path=ppt/tags/tag295.xml><?xml version="1.0" encoding="utf-8"?>
<p:tagLst xmlns:p="http://schemas.openxmlformats.org/presentationml/2006/main">
  <p:tag name="KSO_WM_DIAGRAM_MAX_ITEMCNT" val="7"/>
  <p:tag name="KSO_WM_DIAGRAM_MIN_ITEMCNT" val="2"/>
  <p:tag name="KSO_WM_DIAGRAM_VIRTUALLY_FRAME" val="{&quot;height&quot;:331.75,&quot;left&quot;:130.35830688476562,&quot;top&quot;:156.05,&quot;width&quot;:701.0333862304688}"/>
  <p:tag name="KSO_WM_DIAGRAM_COLOR_MATCH_VALUE" val="{&quot;shape&quot;:{&quot;fill&quot;:{&quot;type&quot;:0},&quot;glow&quot;:{&quot;colorType&quot;:0},&quot;line&quot;:{&quot;solidLine&quot;:{&quot;brightness&quot;:-0.15000000596046448,&quot;colorType&quot;:1,&quot;foreColorIndex&quot;:14,&quot;transparency&quot;:0},&quot;type&quot;:1},&quot;shadow&quot;:{&quot;brightness&quot;:0,&quot;colorType&quot;:2,&quot;rgb&quot;:&quot;#000000&quot;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4"/>
  <p:tag name="KSO_WM_DIAGRAM_VERSION" val="3"/>
  <p:tag name="KSO_WM_DIAGRAM_COLOR_TRICK" val="1"/>
  <p:tag name="KSO_WM_DIAGRAM_COLOR_TEXT_CAN_REMOVE" val="n"/>
  <p:tag name="KSO_WM_UNIT_VALUE" val="1000*66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0973_1*l_h_d*1_2_1"/>
  <p:tag name="KSO_WM_TEMPLATE_CATEGORY" val="diagram"/>
  <p:tag name="KSO_WM_TEMPLATE_INDEX" val="20230973"/>
  <p:tag name="KSO_WM_UNIT_LAYERLEVEL" val="1_1_1"/>
  <p:tag name="KSO_WM_TAG_VERSION" val="3.0"/>
  <p:tag name="KSO_WM_BEAUTIFY_FLAG" val="#wm#"/>
  <p:tag name="KSO_WM_UNIT_LINE_FILL_TYPE" val="2"/>
  <p:tag name="KSO_WM_UNIT_USESOURCEFORMAT_APPLY" val="1"/>
</p:tagLst>
</file>

<file path=ppt/tags/tag296.xml><?xml version="1.0" encoding="utf-8"?>
<p:tagLst xmlns:p="http://schemas.openxmlformats.org/presentationml/2006/main">
  <p:tag name="KSO_WM_DIAGRAM_MAX_ITEMCNT" val="7"/>
  <p:tag name="KSO_WM_DIAGRAM_MIN_ITEMCNT" val="2"/>
  <p:tag name="KSO_WM_DIAGRAM_VIRTUALLY_FRAME" val="{&quot;height&quot;:331.75,&quot;left&quot;:130.35830688476562,&quot;top&quot;:156.05,&quot;width&quot;:701.0333862304688}"/>
  <p:tag name="KSO_WM_DIAGRAM_COLOR_MATCH_VALUE" val="{&quot;shape&quot;:{&quot;fill&quot;:{&quot;type&quot;:0},&quot;glow&quot;:{&quot;colorType&quot;:0},&quot;line&quot;:{&quot;solidLine&quot;:{&quot;brightness&quot;:-0.15000000596046448,&quot;colorType&quot;:1,&quot;foreColorIndex&quot;:14,&quot;transparency&quot;:0},&quot;type&quot;:1},&quot;shadow&quot;:{&quot;brightness&quot;:0,&quot;colorType&quot;:2,&quot;rgb&quot;:&quot;#000000&quot;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4"/>
  <p:tag name="KSO_WM_DIAGRAM_VERSION" val="3"/>
  <p:tag name="KSO_WM_DIAGRAM_COLOR_TRICK" val="1"/>
  <p:tag name="KSO_WM_DIAGRAM_COLOR_TEXT_CAN_REMOVE" val="n"/>
  <p:tag name="KSO_WM_UNIT_VALUE" val="999*66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0973_1*l_h_d*1_1_1"/>
  <p:tag name="KSO_WM_TEMPLATE_CATEGORY" val="diagram"/>
  <p:tag name="KSO_WM_TEMPLATE_INDEX" val="20230973"/>
  <p:tag name="KSO_WM_UNIT_LAYERLEVEL" val="1_1_1"/>
  <p:tag name="KSO_WM_TAG_VERSION" val="3.0"/>
  <p:tag name="KSO_WM_BEAUTIFY_FLAG" val="#wm#"/>
  <p:tag name="KSO_WM_UNIT_LINE_FILL_TYPE" val="2"/>
  <p:tag name="KSO_WM_UNIT_USESOURCEFORMAT_APPLY" val="1"/>
</p:tagLst>
</file>

<file path=ppt/tags/tag297.xml><?xml version="1.0" encoding="utf-8"?>
<p:tagLst xmlns:p="http://schemas.openxmlformats.org/presentationml/2006/main">
  <p:tag name="KSO_WM_SPECIAL_SOURCE" val="bdnull"/>
  <p:tag name="KSO_WM_SLIDE_ID" val="diagram20230973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2"/>
  <p:tag name="KSO_WM_SLIDE_INDEX" val="1"/>
  <p:tag name="KSO_WM_SLIDE_SIZE" val="395.15*283.75"/>
  <p:tag name="KSO_WM_SLIDE_POSITION" val="283.3*156.05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0973"/>
  <p:tag name="KSO_WM_SLIDE_LAYOUT" val="a_l"/>
  <p:tag name="KSO_WM_SLIDE_LAYOUT_CNT" val="1_1"/>
</p:tagLst>
</file>

<file path=ppt/tags/tag2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87_9*a*1"/>
  <p:tag name="KSO_WM_TEMPLATE_CATEGORY" val="custom"/>
  <p:tag name="KSO_WM_TEMPLATE_INDEX" val="20230287"/>
  <p:tag name="KSO_WM_UNIT_LAYERLEVEL" val="1"/>
  <p:tag name="KSO_WM_TAG_VERSION" val="1.0"/>
  <p:tag name="KSO_WM_BEAUTIFY_FLAG" val="#wm#"/>
  <p:tag name="KSO_WM_UNIT_CONTENT_GROUP_TYPE" val="contentchip"/>
  <p:tag name="KSO_WM_UNIT_PRESET_TEXT" val="添加章节标题"/>
</p:tagLst>
</file>

<file path=ppt/tags/tag299.xml><?xml version="1.0" encoding="utf-8"?>
<p:tagLst xmlns:p="http://schemas.openxmlformats.org/presentationml/2006/main">
  <p:tag name="KSO_WM_SLIDE_ID" val="custom20230287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30287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86.6&quot;,&quot;top&quot;:&quot;106.8713&quot;,&quot;width&quot;:&quot;584.3&quot;,&quot;height&quot;:&quot;339.3&quot;}"/>
</p:tagLst>
</file>

<file path=ppt/tags/tag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</p:tagLst>
</file>

<file path=ppt/tags/tag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1.0"/>
  <p:tag name="KSO_WM_BEAUTIFY_FLAG" val="#wm#"/>
  <p:tag name="KSO_WM_UNIT_CONTENT_GROUP_TYPE" val="contentchip"/>
</p:tagLst>
</file>

<file path=ppt/tags/tag30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0317_1*a*1"/>
  <p:tag name="KSO_WM_TEMPLATE_CATEGORY" val="diagram"/>
  <p:tag name="KSO_WM_TEMPLATE_INDEX" val="20230317"/>
  <p:tag name="KSO_WM_UNIT_LAYERLEVEL" val="1"/>
  <p:tag name="KSO_WM_TAG_VERSION" val="3.0"/>
  <p:tag name="KSO_WM_BEAUTIFY_FLAG" val="#wm#"/>
  <p:tag name="KSO_WM_UNIT_PRESET_TEXT" val="单击此处添加标题"/>
  <p:tag name="KSO_WM_UNIT_USESOURCEFORMAT_APPLY" val="1"/>
</p:tagLst>
</file>

<file path=ppt/tags/tag301.xml><?xml version="1.0" encoding="utf-8"?>
<p:tagLst xmlns:p="http://schemas.openxmlformats.org/presentationml/2006/main">
  <p:tag name="KSO_WM_SLIDE_ID" val="diagram20230317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4"/>
  <p:tag name="KSO_WM_SLIDE_INDEX" val="1"/>
  <p:tag name="KSO_WM_SLIDE_SIZE" val="893.967*304.15"/>
  <p:tag name="KSO_WM_SLIDE_POSITION" val="30.2825*168.6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0317"/>
  <p:tag name="KSO_WM_SLIDE_LAYOUT" val="a_l"/>
  <p:tag name="KSO_WM_SLIDE_LAYOUT_CNT" val="1_1"/>
  <p:tag name="KSO_WM_SPECIAL_SOURCE" val="bdnull"/>
</p:tagLst>
</file>

<file path=ppt/tags/tag30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d*1_2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UNIT_TYPE" val="l_h_d"/>
  <p:tag name="KSO_WM_UNIT_INDEX" val="1_2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SHADOW_SCHEMECOLOR_INDEX" val="5"/>
  <p:tag name="KSO_WM_UNIT_USESOURCEFORMAT_APPLY" val="1"/>
</p:tagLst>
</file>

<file path=ppt/tags/tag30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d*1_4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UNIT_TYPE" val="l_h_d"/>
  <p:tag name="KSO_WM_UNIT_INDEX" val="1_4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SHADOW_SCHEMECOLOR_INDEX" val="5"/>
  <p:tag name="KSO_WM_UNIT_USESOURCEFORMAT_APPLY" val="1"/>
</p:tagLst>
</file>

<file path=ppt/tags/tag30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d*1_6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UNIT_TYPE" val="l_h_d"/>
  <p:tag name="KSO_WM_UNIT_INDEX" val="1_6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SHADOW_SCHEMECOLOR_INDEX" val="5"/>
  <p:tag name="KSO_WM_UNIT_USESOURCEFORMAT_APPLY" val="1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74_6*l_h_d*1_1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UNIT_TYPE" val="l_h_d"/>
  <p:tag name="KSO_WM_UNIT_INDEX" val="1_1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SHADOW_SCHEMECOLOR_INDEX" val="5"/>
  <p:tag name="KSO_WM_UNIT_USESOURCEFORMAT_APPLY" val="1"/>
</p:tagLst>
</file>

<file path=ppt/tags/tag3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d*1_3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UNIT_TYPE" val="l_h_d"/>
  <p:tag name="KSO_WM_UNIT_INDEX" val="1_3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SHADOW_SCHEMECOLOR_INDEX" val="5"/>
  <p:tag name="KSO_WM_UNIT_USESOURCEFORMAT_APPLY" val="1"/>
</p:tagLst>
</file>

<file path=ppt/tags/tag30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d*1_5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VALUE" val="807*468"/>
  <p:tag name="KSO_WM_DIAGRAM_GROUP_CODE" val="l1-1"/>
  <p:tag name="KSO_WM_UNIT_TYPE" val="l_h_d"/>
  <p:tag name="KSO_WM_UNIT_INDEX" val="1_5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brightness&quot;:-0.5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LINE_FILL_TYPE" val="2"/>
  <p:tag name="KSO_WM_UNIT_SHADOW_SCHEMECOLOR_INDEX" val="5"/>
  <p:tag name="KSO_WM_UNIT_USESOURCEFORMAT_APPLY" val="1"/>
</p:tagLst>
</file>

<file path=ppt/tags/tag30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i*1_2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0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i*1_3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i*1_1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74_6*l_h_a*1_1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USESOURCEFORMAT_APPLY" val="1"/>
</p:tagLst>
</file>

<file path=ppt/tags/tag31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i*1_4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4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1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i*1_6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6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74_6*l_h_i*1_5_1"/>
  <p:tag name="KSO_WM_TEMPLATE_CATEGORY" val="diagram"/>
  <p:tag name="KSO_WM_TEMPLATE_INDEX" val="2023097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5_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gradient&quot;:[{&quot;brightness&quot;:0,&quot;colorType&quot;:1,&quot;foreColorIndex&quot;:5,&quot;pos&quot;:0,&quot;transparency&quot;:1},{&quot;brightness&quot;:0.0500000007450580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3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74_6*l_h_a*1_3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USESOURCEFORMAT_APPLY" val="1"/>
</p:tagLst>
</file>

<file path=ppt/tags/tag3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5_1"/>
  <p:tag name="KSO_WM_UNIT_ID" val="diagram20230974_6*l_h_a*1_5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USESOURCEFORMAT_APPLY" val="1"/>
</p:tagLst>
</file>

<file path=ppt/tags/tag3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74_6*l_h_a*1_2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USESOURCEFORMAT_APPLY" val="1"/>
</p:tagLst>
</file>

<file path=ppt/tags/tag3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0974_6*l_h_a*1_4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USESOURCEFORMAT_APPLY" val="1"/>
</p:tagLst>
</file>

<file path=ppt/tags/tag3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6_1"/>
  <p:tag name="KSO_WM_UNIT_ID" val="diagram20230974_6*l_h_a*1_6_1"/>
  <p:tag name="KSO_WM_TEMPLATE_CATEGORY" val="diagram"/>
  <p:tag name="KSO_WM_TEMPLATE_INDEX" val="2023097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l1-1"/>
  <p:tag name="KSO_WM_DIAGRAM_MAX_ITEMCNT" val="7"/>
  <p:tag name="KSO_WM_DIAGRAM_MIN_ITEMCNT" val="2"/>
  <p:tag name="KSO_WM_DIAGRAM_VIRTUALLY_FRAME" val="{&quot;height&quot;:321.25,&quot;left&quot;:88.09999389648438,&quot;top&quot;:142.05,&quot;width&quot;:780.9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姓名"/>
  <p:tag name="KSO_WM_UNIT_TEXT_FILL_FORE_SCHEMECOLOR_INDEX" val="1"/>
  <p:tag name="KSO_WM_UNIT_TEXT_FILL_TYPE" val="1"/>
  <p:tag name="KSO_WM_UNIT_USESOURCEFORMAT_APPLY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0974_6*a*1"/>
  <p:tag name="KSO_WM_TEMPLATE_CATEGORY" val="diagram"/>
  <p:tag name="KSO_WM_TEMPLATE_INDEX" val="20230974"/>
  <p:tag name="KSO_WM_UNIT_LAYERLEVEL" val="1"/>
  <p:tag name="KSO_WM_TAG_VERSION" val="3.0"/>
  <p:tag name="KSO_WM_BEAUTIFY_FLAG" val="#wm#"/>
  <p:tag name="KSO_WM_UNIT_PRESET_TEXT" val="单击此处添加标题"/>
  <p:tag name="KSO_WM_UNIT_USESOURCEFORMAT_APPLY" val="1"/>
</p:tagLst>
</file>

<file path=ppt/tags/tag321.xml><?xml version="1.0" encoding="utf-8"?>
<p:tagLst xmlns:p="http://schemas.openxmlformats.org/presentationml/2006/main">
  <p:tag name="KSO_WM_SLIDE_ID" val="diagram20230974_6"/>
  <p:tag name="KSO_WM_TEMPLATE_SUBCATEGORY" val="0"/>
  <p:tag name="KSO_WM_TEMPLATE_MASTER_TYPE" val="0"/>
  <p:tag name="KSO_WM_TEMPLATE_COLOR_TYPE" val="0"/>
  <p:tag name="KSO_WM_SLIDE_ITEM_CNT" val="7"/>
  <p:tag name="KSO_WM_SLIDE_INDEX" val="6"/>
  <p:tag name="KSO_WM_TAG_VERSION" val="3.0"/>
  <p:tag name="KSO_WM_BEAUTIFY_FLAG" val="#wm#"/>
  <p:tag name="KSO_WM_TEMPLATE_CATEGORY" val="diagram"/>
  <p:tag name="KSO_WM_TEMPLATE_INDEX" val="20230974"/>
  <p:tag name="KSO_WM_SLIDE_TYPE" val="text"/>
  <p:tag name="KSO_WM_SLIDE_SUBTYPE" val="diag"/>
  <p:tag name="KSO_WM_SLIDE_SIZE" val="780.95*269.35"/>
  <p:tag name="KSO_WM_SLIDE_POSITION" val="88.1*168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253_1*a*1"/>
  <p:tag name="KSO_WM_TEMPLATE_CATEGORY" val="diagram"/>
  <p:tag name="KSO_WM_TEMPLATE_INDEX" val="20233253"/>
  <p:tag name="KSO_WM_UNIT_LAYERLEVEL" val="1"/>
  <p:tag name="KSO_WM_TAG_VERSION" val="3.0"/>
  <p:tag name="KSO_WM_BEAUTIFY_FLAG" val="#wm#"/>
  <p:tag name="KSO_WM_UNIT_VALUE" val="29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32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3253_1*l_h_i*1_1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82.40897637795274,&quot;left&quot;:54.749993896484376,&quot;top&quot;:116.2254330708661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1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324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82.40897637795274,&quot;left&quot;:54.749993896484376,&quot;top&quot;:116.22543307086612,&quot;width&quot;:850.4500122070312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1_1"/>
  <p:tag name="KSO_WM_UNIT_ID" val="diagram20233253_1*l_h_f*1_1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2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3253_1*l_h_i*1_3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82.40897637795274,&quot;left&quot;:54.749993896484376,&quot;top&quot;:116.2254330708661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3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326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82.40897637795274,&quot;left&quot;:54.749993896484376,&quot;top&quot;:116.22543307086612,&quot;width&quot;:850.4500122070312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3_1"/>
  <p:tag name="KSO_WM_UNIT_ID" val="diagram20233253_1*l_h_f*1_3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2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33253_1*l_h_i*1_5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82.40897637795274,&quot;left&quot;:54.749993896484376,&quot;top&quot;:116.2254330708661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5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328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82.40897637795274,&quot;left&quot;:54.749993896484376,&quot;top&quot;:116.22543307086612,&quot;width&quot;:850.4500122070312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5_1"/>
  <p:tag name="KSO_WM_UNIT_ID" val="diagram20233253_1*l_h_f*1_5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2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3253_1*l_h_i*1_2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82.40897637795274,&quot;left&quot;:54.749993896484376,&quot;top&quot;:116.2254330708661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2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82.40897637795274,&quot;left&quot;:54.749993896484376,&quot;top&quot;:116.22543307086612,&quot;width&quot;:850.4500122070312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2_1"/>
  <p:tag name="KSO_WM_UNIT_ID" val="diagram20233253_1*l_h_f*1_2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3253_1*l_h_i*1_4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82.40897637795274,&quot;left&quot;:54.749993896484376,&quot;top&quot;:116.2254330708661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4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332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82.40897637795274,&quot;left&quot;:54.749993896484376,&quot;top&quot;:116.22543307086612,&quot;width&quot;:850.4500122070312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4_1"/>
  <p:tag name="KSO_WM_UNIT_ID" val="diagram20233253_1*l_h_f*1_4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33253_1*l_h_i*1_6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382.40897637795274,&quot;left&quot;:54.749993896484376,&quot;top&quot;:116.2254330708661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PRESET_TEXT" val="06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334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382.40897637795274,&quot;left&quot;:54.749993896484376,&quot;top&quot;:116.22543307086612,&quot;width&quot;:850.4500122070312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6_1"/>
  <p:tag name="KSO_WM_UNIT_ID" val="diagram20233253_1*l_h_f*1_6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35.xml><?xml version="1.0" encoding="utf-8"?>
<p:tagLst xmlns:p="http://schemas.openxmlformats.org/presentationml/2006/main">
  <p:tag name="KSO_WM_SLIDE_ID" val="diagram20233253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6"/>
  <p:tag name="KSO_WM_SLIDE_INDEX" val="1"/>
  <p:tag name="KSO_WM_SLIDE_SIZE" val="850.45*382.409"/>
  <p:tag name="KSO_WM_SLIDE_POSITION" val="54.75*116.225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3253"/>
  <p:tag name="KSO_WM_SLIDE_LAYOUT" val="a_l"/>
  <p:tag name="KSO_WM_SLIDE_LAYOUT_CNT" val="1_1"/>
  <p:tag name="KSO_WM_SPECIAL_SOURCE" val="bdnull"/>
</p:tagLst>
</file>

<file path=ppt/tags/tag336.xml><?xml version="1.0" encoding="utf-8"?>
<p:tagLst xmlns:p="http://schemas.openxmlformats.org/presentationml/2006/main">
  <p:tag name="commondata" val="eyJoZGlkIjoiZDc2NzBmMTMzZmQzYzM1NzhiN2RlZjJiMGYxZWYwNTIifQ=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"/>
  <p:tag name="KSO_WM_UNIT_LAYERLEVEL" val="1"/>
  <p:tag name="KSO_WM_TAG_VERSION" val="1.0"/>
  <p:tag name="KSO_WM_BEAUTIFY_FLAG" val="#wm#"/>
  <p:tag name="KSO_WM_UNIT_CONTENT_GROUP_TYPE" val="titlestyle"/>
  <p:tag name="KSO_WM_UNIT_TYPE" val="i"/>
  <p:tag name="KSO_WM_UNIT_INDEX" val="1"/>
</p:tagLst>
</file>

<file path=ppt/tags/tag35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1.0"/>
  <p:tag name="KSO_WM_BEAUTIFY_FLAG" val="#wm#"/>
  <p:tag name="KSO_WM_UNIT_CONTENT_GROUP_TYPE" val="titlestyle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1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1.0"/>
</p:tagLst>
</file>

<file path=ppt/tags/tag4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1.0"/>
  <p:tag name="KSO_WM_BEAUTIFY_FLAG" val="#wm#"/>
  <p:tag name="KSO_WM_UNIT_PRESET_TEXT" val="单击此处编辑母版文本样式&#10;第二级&#10;第三级&#10;第四级&#10;第五级"/>
</p:tagLst>
</file>

<file path=ppt/tags/tag4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1.0"/>
  <p:tag name="KSO_WM_BEAUTIFY_FLAG" val="#wm#"/>
  <p:tag name="KSO_WM_UNIT_PRESET_TEXT" val="单击此处编辑母版文本样式&#10;第二级&#10;第三级&#10;第四级&#10;第五级"/>
</p:tagLst>
</file>

<file path=ppt/tags/tag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1.0"/>
  <p:tag name="KSO_WM_BEAUTIFY_FLAG" val="#wm#"/>
  <p:tag name="KSO_WM_UNIT_PRESET_TEXT" val="单击此处编辑母版文本样式&#10;第二级&#10;第三级&#10;第四级&#10;第五级"/>
</p:tagLst>
</file>

<file path=ppt/tags/tag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1.0"/>
  <p:tag name="KSO_WM_BEAUTIFY_FLAG" val="#wm#"/>
  <p:tag name="KSO_WM_UNIT_CONTENT_GROUP_TYPE" val="titlestyle"/>
  <p:tag name="KSO_WM_UNIT_TYPE" val="i"/>
  <p:tag name="KSO_WM_UNIT_INDEX" val="1"/>
</p:tagLst>
</file>

<file path=ppt/tags/tag46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1.0"/>
  <p:tag name="KSO_WM_BEAUTIFY_FLAG" val="#wm#"/>
  <p:tag name="KSO_WM_UNIT_CONTENT_GROUP_TYPE" val="titlestyle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1.0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"/>
  <p:tag name="KSO_WM_UNIT_LAYERLEVEL" val="1"/>
  <p:tag name="KSO_WM_TAG_VERSION" val="1.0"/>
  <p:tag name="KSO_WM_BEAUTIFY_FLAG" val="#wm#"/>
  <p:tag name="KSO_WM_UNIT_CONTENT_GROUP_TYPE" val="titlestyle"/>
  <p:tag name="KSO_WM_UNIT_TYPE" val="i"/>
  <p:tag name="KSO_WM_UNIT_INDEX" val="1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1.0"/>
  <p:tag name="KSO_WM_BEAUTIFY_FLAG" val="#wm#"/>
  <p:tag name="KSO_WM_UNIT_CONTENT_GROUP_TYPE" val="titlestyle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1.0"/>
  <p:tag name="KSO_WM_BEAUTIFY_FLAG" val="#wm#"/>
  <p:tag name="KSO_WM_UNIT_PRESET_TEXT" val="单击此处编辑母版文本样式&#10;第二级&#10;第三级&#10;第四级&#10;第五级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/单击此处添加副标题内容/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1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1.0"/>
  <p:tag name="KSO_WM_BEAUTIFY_FLAG" val="#wm#"/>
  <p:tag name="KSO_WM_UNIT_CONTENT_GROUP_TYPE" val="titlestyle"/>
  <p:tag name="KSO_WM_UNIT_TYPE" val="i"/>
  <p:tag name="KSO_WM_UNIT_INDEX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正文页-预设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1.0"/>
  <p:tag name="KSO_WM_BEAUTIFY_FLAG" val="#wm#"/>
  <p:tag name="KSO_WM_UNIT_CONTENT_GROUP_TYPE" val="titlestyle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选择预设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1.0"/>
  <p:tag name="KSO_WM_BEAUTIFY_FLAG" val="#wm#"/>
  <p:tag name="KSO_WM_UNIT_CONTENT_GROUP_TYPE" val="titlestyle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1.0"/>
</p:tagLst>
</file>

<file path=ppt/tags/tag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1.0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&#10;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1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1.0"/>
  <p:tag name="KSO_WM_UNIT_TYPE" val="i"/>
  <p:tag name="KSO_WM_UNIT_INDEX" val="3"/>
</p:tagLst>
</file>

<file path=ppt/tags/tag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1.0"/>
  <p:tag name="KSO_WM_UNIT_TYPE" val="i"/>
  <p:tag name="KSO_WM_UNIT_INDEX" val="4"/>
</p:tagLst>
</file>

<file path=ppt/tags/tag7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1.0"/>
  <p:tag name="KSO_WM_UNIT_TYPE" val="i"/>
  <p:tag name="KSO_WM_UNIT_INDEX" val="5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1.0"/>
  <p:tag name="KSO_WM_BEAUTIFY_FLAG" val="#wm#"/>
  <p:tag name="KSO_WM_UNIT_CONTENT_GROUP_TYPE" val="contentchip"/>
</p:tagLst>
</file>

<file path=ppt/tags/tag74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1.0"/>
  <p:tag name="KSO_WM_BEAUTIFY_FLAG" val="#wm#"/>
  <p:tag name="KSO_WM_UNIT_CONTENT_GROUP_TYPE" val="contentchip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1.0"/>
  <p:tag name="KSO_WM_BEAUTIFY_FLAG" val="#wm#"/>
  <p:tag name="KSO_WM_UNIT_CONTENT_GROUP_TYPE" val="titlestyle"/>
  <p:tag name="KSO_WM_UNIT_TYPE" val="i"/>
  <p:tag name="KSO_WM_UNIT_INDEX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1.0"/>
  <p:tag name="KSO_WM_BEAUTIFY_FLAG" val="#wm#"/>
  <p:tag name="KSO_WM_UNIT_CONTENT_GROUP_TYPE" val="contentchip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0287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0287"/>
</p:tagLst>
</file>

<file path=ppt/tags/tag8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1.0"/>
  <p:tag name="KSO_WM_BEAUTIFY_FLAG" val="#wm#"/>
  <p:tag name="KSO_WM_TEMPLATE_CATEGORY" val="custom"/>
  <p:tag name="KSO_WM_TEMPLATE_INDEX" val="20230287"/>
  <p:tag name="KSO_WM_TEMPLATE_THUMBS_INDEX" val="1、1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6955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6955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6955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9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文档副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98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  <p:tag name="KSO_WM_UNIT_CONTENT_GROUP_TYPE" val="contentchip"/>
</p:tagLst>
</file>

<file path=ppt/tags/tag9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*i*2"/>
  <p:tag name="KSO_WM_UNIT_LAYERLEVEL" val="1"/>
  <p:tag name="KSO_WM_TAG_VERSION" val="3.0"/>
</p:tagLst>
</file>

<file path=ppt/theme/theme1.xml><?xml version="1.0" encoding="utf-8"?>
<a:theme xmlns:a="http://schemas.openxmlformats.org/drawingml/2006/main" name="Office 主题">
  <a:themeElements>
    <a:clrScheme name="自定义 61">
      <a:dk1>
        <a:srgbClr val="000000"/>
      </a:dk1>
      <a:lt1>
        <a:srgbClr val="FFFFFF"/>
      </a:lt1>
      <a:dk2>
        <a:srgbClr val="603A33"/>
      </a:dk2>
      <a:lt2>
        <a:srgbClr val="FFFBEF"/>
      </a:lt2>
      <a:accent1>
        <a:srgbClr val="EE595D"/>
      </a:accent1>
      <a:accent2>
        <a:srgbClr val="428894"/>
      </a:accent2>
      <a:accent3>
        <a:srgbClr val="F48562"/>
      </a:accent3>
      <a:accent4>
        <a:srgbClr val="F7A56D"/>
      </a:accent4>
      <a:accent5>
        <a:srgbClr val="FCC378"/>
      </a:accent5>
      <a:accent6>
        <a:srgbClr val="FCD36C"/>
      </a:accent6>
      <a:hlink>
        <a:srgbClr val="0563C1"/>
      </a:hlink>
      <a:folHlink>
        <a:srgbClr val="954F72"/>
      </a:folHlink>
    </a:clrScheme>
    <a:fontScheme name="稻壳儿-常规宋体05">
      <a:majorFont>
        <a:latin typeface="汉仪书宋二简"/>
        <a:ea typeface="汉仪书宋二简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2"/>
          </a:solidFill>
          <a:prstDash val="solid"/>
        </a:ln>
      </a:spPr>
      <a:bodyPr wrap="square" rtlCol="0" anchor="ctr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主题​​">
  <a:themeElements>
    <a:clrScheme name="自定义 165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376FFF"/>
      </a:accent1>
      <a:accent2>
        <a:srgbClr val="FF7429"/>
      </a:accent2>
      <a:accent3>
        <a:srgbClr val="8830FE"/>
      </a:accent3>
      <a:accent4>
        <a:srgbClr val="17D594"/>
      </a:accent4>
      <a:accent5>
        <a:srgbClr val="F84949"/>
      </a:accent5>
      <a:accent6>
        <a:srgbClr val="FFC000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17D594"/>
      </a:accent1>
      <a:accent2>
        <a:srgbClr val="FF7429"/>
      </a:accent2>
      <a:accent3>
        <a:srgbClr val="376FFF"/>
      </a:accent3>
      <a:accent4>
        <a:srgbClr val="FFC000"/>
      </a:accent4>
      <a:accent5>
        <a:srgbClr val="F84949"/>
      </a:accent5>
      <a:accent6>
        <a:srgbClr val="8830FE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76">
      <a:dk1>
        <a:sysClr val="windowText" lastClr="000000"/>
      </a:dk1>
      <a:lt1>
        <a:sysClr val="window" lastClr="FFFFFF"/>
      </a:lt1>
      <a:dk2>
        <a:srgbClr val="333333"/>
      </a:dk2>
      <a:lt2>
        <a:srgbClr val="E5E8E6"/>
      </a:lt2>
      <a:accent1>
        <a:srgbClr val="7D9085"/>
      </a:accent1>
      <a:accent2>
        <a:srgbClr val="8B8D85"/>
      </a:accent2>
      <a:accent3>
        <a:srgbClr val="998B84"/>
      </a:accent3>
      <a:accent4>
        <a:srgbClr val="A78884"/>
      </a:accent4>
      <a:accent5>
        <a:srgbClr val="B58683"/>
      </a:accent5>
      <a:accent6>
        <a:srgbClr val="C38383"/>
      </a:accent6>
      <a:hlink>
        <a:srgbClr val="658BD5"/>
      </a:hlink>
      <a:folHlink>
        <a:srgbClr val="A16AA5"/>
      </a:folHlink>
    </a:clrScheme>
    <a:fontScheme name="自定义 18">
      <a:majorFont>
        <a:latin typeface="汉仪细秀体简 L"/>
        <a:ea typeface="汉仪细秀体简 L"/>
        <a:cs typeface=""/>
      </a:majorFont>
      <a:minorFont>
        <a:latin typeface="MiSans SemiBold"/>
        <a:ea typeface="MiSans 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自定义 27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376FFF"/>
      </a:accent1>
      <a:accent2>
        <a:srgbClr val="17D594"/>
      </a:accent2>
      <a:accent3>
        <a:srgbClr val="FFC000"/>
      </a:accent3>
      <a:accent4>
        <a:srgbClr val="FF7429"/>
      </a:accent4>
      <a:accent5>
        <a:srgbClr val="F84949"/>
      </a:accent5>
      <a:accent6>
        <a:srgbClr val="8830FE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">
      <a:dk1>
        <a:srgbClr val="000000"/>
      </a:dk1>
      <a:lt1>
        <a:srgbClr val="FFFFFF"/>
      </a:lt1>
      <a:dk2>
        <a:srgbClr val="582E00"/>
      </a:dk2>
      <a:lt2>
        <a:srgbClr val="FAF2DA"/>
      </a:lt2>
      <a:accent1>
        <a:srgbClr val="FF8800"/>
      </a:accent1>
      <a:accent2>
        <a:srgbClr val="CCA01B"/>
      </a:accent2>
      <a:accent3>
        <a:srgbClr val="99B836"/>
      </a:accent3>
      <a:accent4>
        <a:srgbClr val="42B6C6"/>
      </a:accent4>
      <a:accent5>
        <a:srgbClr val="1AD859"/>
      </a:accent5>
      <a:accent6>
        <a:srgbClr val="46DABE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888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253CE3"/>
      </a:accent1>
      <a:accent2>
        <a:srgbClr val="EE822F"/>
      </a:accent2>
      <a:accent3>
        <a:srgbClr val="4874CB"/>
      </a:accent3>
      <a:accent4>
        <a:srgbClr val="E54C5E"/>
      </a:accent4>
      <a:accent5>
        <a:srgbClr val="30C0B4"/>
      </a:accent5>
      <a:accent6>
        <a:srgbClr val="75BD42"/>
      </a:accent6>
      <a:hlink>
        <a:srgbClr val="0026E5"/>
      </a:hlink>
      <a:folHlink>
        <a:srgbClr val="7E1FAD"/>
      </a:folHlink>
    </a:clrScheme>
    <a:fontScheme name="自定义 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2022图示配色方案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6FFF"/>
      </a:accent1>
      <a:accent2>
        <a:srgbClr val="17D594"/>
      </a:accent2>
      <a:accent3>
        <a:srgbClr val="FFD247"/>
      </a:accent3>
      <a:accent4>
        <a:srgbClr val="FF7429"/>
      </a:accent4>
      <a:accent5>
        <a:srgbClr val="F84949"/>
      </a:accent5>
      <a:accent6>
        <a:srgbClr val="8830FE"/>
      </a:accent6>
      <a:hlink>
        <a:srgbClr val="0070C0"/>
      </a:hlink>
      <a:folHlink>
        <a:srgbClr val="7030A0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自定义 27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376FFF"/>
      </a:accent1>
      <a:accent2>
        <a:srgbClr val="17D594"/>
      </a:accent2>
      <a:accent3>
        <a:srgbClr val="FFC000"/>
      </a:accent3>
      <a:accent4>
        <a:srgbClr val="FF7429"/>
      </a:accent4>
      <a:accent5>
        <a:srgbClr val="F84949"/>
      </a:accent5>
      <a:accent6>
        <a:srgbClr val="8830FE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376FFF"/>
      </a:accent1>
      <a:accent2>
        <a:srgbClr val="FF7429"/>
      </a:accent2>
      <a:accent3>
        <a:srgbClr val="8830FE"/>
      </a:accent3>
      <a:accent4>
        <a:srgbClr val="17D594"/>
      </a:accent4>
      <a:accent5>
        <a:srgbClr val="F84949"/>
      </a:accent5>
      <a:accent6>
        <a:srgbClr val="FFC000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1276</Words>
  <Application>WPS 演示</Application>
  <PresentationFormat>宽屏</PresentationFormat>
  <Paragraphs>136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13</vt:i4>
      </vt:variant>
    </vt:vector>
  </HeadingPairs>
  <TitlesOfParts>
    <vt:vector size="37" baseType="lpstr">
      <vt:lpstr>Arial</vt:lpstr>
      <vt:lpstr>宋体</vt:lpstr>
      <vt:lpstr>Wingdings</vt:lpstr>
      <vt:lpstr>MiSans Normal</vt:lpstr>
      <vt:lpstr>Wingdings</vt:lpstr>
      <vt:lpstr>汉仪书宋二简</vt:lpstr>
      <vt:lpstr>微软雅黑</vt:lpstr>
      <vt:lpstr>MiSans SemiBold</vt:lpstr>
      <vt:lpstr>Segoe Print</vt:lpstr>
      <vt:lpstr>汉仪细秀体简 L</vt:lpstr>
      <vt:lpstr>华康标题宋W9</vt:lpstr>
      <vt:lpstr>黑体</vt:lpstr>
      <vt:lpstr>Arial Unicode MS</vt:lpstr>
      <vt:lpstr>Calibri</vt:lpstr>
      <vt:lpstr>Office 主题</vt:lpstr>
      <vt:lpstr>2_Office 主题​​</vt:lpstr>
      <vt:lpstr>1_Office 主题</vt:lpstr>
      <vt:lpstr>4_Office 主题​​</vt:lpstr>
      <vt:lpstr>3_Office 主题​​</vt:lpstr>
      <vt:lpstr>5_Office 主题​​</vt:lpstr>
      <vt:lpstr>6_Office 主题​​</vt:lpstr>
      <vt:lpstr>7_Office 主题​​</vt:lpstr>
      <vt:lpstr>8_Office 主题​​</vt:lpstr>
      <vt:lpstr>9_Office 主题​​</vt:lpstr>
      <vt:lpstr>诗和远方，寻即赴往</vt:lpstr>
      <vt:lpstr>什么是生活？</vt:lpstr>
      <vt:lpstr>PowerPoint 演示文稿</vt:lpstr>
      <vt:lpstr>PowerPoint 演示文稿</vt:lpstr>
      <vt:lpstr>什么是生涯规划？</vt:lpstr>
      <vt:lpstr>PowerPoint 演示文稿</vt:lpstr>
      <vt:lpstr>为什么要进行生涯规划？</vt:lpstr>
      <vt:lpstr>案例启发</vt:lpstr>
      <vt:lpstr>一个人生活的目标，不应该仅仅以世俗的成就为标准，而应该在生活与行为上把自我实现到极致。</vt:lpstr>
      <vt:lpstr>探索你的性格与兴趣</vt:lpstr>
      <vt:lpstr>一个不那么准的理论（16type.com）</vt:lpstr>
      <vt:lpstr>认识自我——霍兰德职业兴趣岛</vt:lpstr>
      <vt:lpstr>了解职业——霍兰德职业兴趣分析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徐傲</cp:lastModifiedBy>
  <cp:revision>161</cp:revision>
  <dcterms:created xsi:type="dcterms:W3CDTF">2019-06-19T02:08:00Z</dcterms:created>
  <dcterms:modified xsi:type="dcterms:W3CDTF">2024-08-11T10:49:40Z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DD719953012344C298962E7FE93B3A97_13</vt:lpwstr>
  </property>
</Properties>
</file>