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76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</p:sldIdLst>
  <p:sldSz cx="12192000" cy="6858000"/>
  <p:notesSz cx="6858000" cy="12192000"/>
  <p:custDataLst>
    <p:tags r:id="rId3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5A5A"/>
    <a:srgbClr val="EEE2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9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jpe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1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10" Type="http://schemas.openxmlformats.org/officeDocument/2006/relationships/image" Target="../media/image1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5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6.png"/><Relationship Id="rId10" Type="http://schemas.openxmlformats.org/officeDocument/2006/relationships/tags" Target="../tags/tag8.xml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0" y="355600"/>
            <a:ext cx="12192000" cy="61468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Text 3"/>
          <p:cNvSpPr/>
          <p:nvPr/>
        </p:nvSpPr>
        <p:spPr>
          <a:xfrm>
            <a:off x="0" y="355600"/>
            <a:ext cx="12192000" cy="61468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838200" y="4654992"/>
            <a:ext cx="3086528" cy="525191"/>
          </a:xfrm>
          <a:custGeom>
            <a:avLst/>
            <a:gdLst/>
            <a:ahLst/>
            <a:cxnLst/>
            <a:rect l="l" t="t" r="r" b="b"/>
            <a:pathLst>
              <a:path w="3086528" h="525191">
                <a:moveTo>
                  <a:pt x="157197" y="523953"/>
                </a:moveTo>
                <a:cubicBezTo>
                  <a:pt x="171550" y="523953"/>
                  <a:pt x="183429" y="517016"/>
                  <a:pt x="198030" y="517016"/>
                </a:cubicBezTo>
                <a:cubicBezTo>
                  <a:pt x="236883" y="517016"/>
                  <a:pt x="269797" y="510823"/>
                  <a:pt x="308650" y="506859"/>
                </a:cubicBezTo>
                <a:cubicBezTo>
                  <a:pt x="314590" y="506364"/>
                  <a:pt x="319786" y="506364"/>
                  <a:pt x="325725" y="506859"/>
                </a:cubicBezTo>
                <a:cubicBezTo>
                  <a:pt x="392543" y="513548"/>
                  <a:pt x="450699" y="503638"/>
                  <a:pt x="518012" y="506859"/>
                </a:cubicBezTo>
                <a:cubicBezTo>
                  <a:pt x="549688" y="508345"/>
                  <a:pt x="576662" y="516768"/>
                  <a:pt x="608092" y="513795"/>
                </a:cubicBezTo>
                <a:cubicBezTo>
                  <a:pt x="627642" y="511814"/>
                  <a:pt x="644965" y="508345"/>
                  <a:pt x="664268" y="512061"/>
                </a:cubicBezTo>
                <a:cubicBezTo>
                  <a:pt x="695202" y="518255"/>
                  <a:pt x="722919" y="510575"/>
                  <a:pt x="754348" y="513795"/>
                </a:cubicBezTo>
                <a:cubicBezTo>
                  <a:pt x="783550" y="516768"/>
                  <a:pt x="808545" y="508593"/>
                  <a:pt x="837746" y="506859"/>
                </a:cubicBezTo>
                <a:cubicBezTo>
                  <a:pt x="851357" y="506116"/>
                  <a:pt x="863236" y="506364"/>
                  <a:pt x="876847" y="506859"/>
                </a:cubicBezTo>
                <a:cubicBezTo>
                  <a:pt x="903079" y="508098"/>
                  <a:pt x="925599" y="504629"/>
                  <a:pt x="951583" y="503391"/>
                </a:cubicBezTo>
                <a:cubicBezTo>
                  <a:pt x="960245" y="502895"/>
                  <a:pt x="980290" y="503886"/>
                  <a:pt x="975341" y="496702"/>
                </a:cubicBezTo>
                <a:cubicBezTo>
                  <a:pt x="969154" y="487288"/>
                  <a:pt x="954306" y="497197"/>
                  <a:pt x="942922" y="496702"/>
                </a:cubicBezTo>
                <a:cubicBezTo>
                  <a:pt x="806070" y="489766"/>
                  <a:pt x="688520" y="489766"/>
                  <a:pt x="551668" y="483077"/>
                </a:cubicBezTo>
                <a:cubicBezTo>
                  <a:pt x="480891" y="479608"/>
                  <a:pt x="419765" y="486793"/>
                  <a:pt x="349235" y="479608"/>
                </a:cubicBezTo>
                <a:cubicBezTo>
                  <a:pt x="324241" y="477131"/>
                  <a:pt x="302711" y="485554"/>
                  <a:pt x="277716" y="483077"/>
                </a:cubicBezTo>
                <a:cubicBezTo>
                  <a:pt x="222035" y="477627"/>
                  <a:pt x="173778" y="490013"/>
                  <a:pt x="117849" y="490013"/>
                </a:cubicBezTo>
                <a:cubicBezTo>
                  <a:pt x="102010" y="490013"/>
                  <a:pt x="60435" y="491500"/>
                  <a:pt x="73551" y="500170"/>
                </a:cubicBezTo>
                <a:cubicBezTo>
                  <a:pt x="77511" y="502895"/>
                  <a:pt x="82460" y="502400"/>
                  <a:pt x="87162" y="503638"/>
                </a:cubicBezTo>
                <a:cubicBezTo>
                  <a:pt x="124531" y="511814"/>
                  <a:pt x="157939" y="492986"/>
                  <a:pt x="196050" y="496949"/>
                </a:cubicBezTo>
                <a:cubicBezTo>
                  <a:pt x="225004" y="499922"/>
                  <a:pt x="302711" y="475892"/>
                  <a:pt x="279448" y="493482"/>
                </a:cubicBezTo>
                <a:cubicBezTo>
                  <a:pt x="269302" y="501161"/>
                  <a:pt x="256434" y="498932"/>
                  <a:pt x="243813" y="500418"/>
                </a:cubicBezTo>
                <a:cubicBezTo>
                  <a:pt x="213373" y="503391"/>
                  <a:pt x="187389" y="506116"/>
                  <a:pt x="157197" y="510575"/>
                </a:cubicBezTo>
                <a:cubicBezTo>
                  <a:pt x="150020" y="511566"/>
                  <a:pt x="136410" y="519741"/>
                  <a:pt x="141854" y="524200"/>
                </a:cubicBezTo>
                <a:cubicBezTo>
                  <a:pt x="145813" y="527669"/>
                  <a:pt x="151752" y="524200"/>
                  <a:pt x="157197" y="524200"/>
                </a:cubicBezTo>
                <a:lnTo>
                  <a:pt x="157197" y="524200"/>
                </a:lnTo>
                <a:close/>
                <a:moveTo>
                  <a:pt x="2351040" y="16846"/>
                </a:moveTo>
                <a:cubicBezTo>
                  <a:pt x="2353515" y="14368"/>
                  <a:pt x="2337924" y="14864"/>
                  <a:pt x="2340893" y="16846"/>
                </a:cubicBezTo>
                <a:cubicBezTo>
                  <a:pt x="2343863" y="18828"/>
                  <a:pt x="2348565" y="19323"/>
                  <a:pt x="2351040" y="16846"/>
                </a:cubicBezTo>
                <a:lnTo>
                  <a:pt x="2351040" y="16846"/>
                </a:lnTo>
                <a:close/>
                <a:moveTo>
                  <a:pt x="2364651" y="16846"/>
                </a:moveTo>
                <a:cubicBezTo>
                  <a:pt x="2367126" y="14368"/>
                  <a:pt x="2351782" y="12634"/>
                  <a:pt x="2354504" y="15112"/>
                </a:cubicBezTo>
                <a:cubicBezTo>
                  <a:pt x="2357227" y="17589"/>
                  <a:pt x="2362176" y="19323"/>
                  <a:pt x="2364651" y="16846"/>
                </a:cubicBezTo>
                <a:lnTo>
                  <a:pt x="2364651" y="16846"/>
                </a:lnTo>
                <a:close/>
                <a:moveTo>
                  <a:pt x="1310418" y="387948"/>
                </a:moveTo>
                <a:cubicBezTo>
                  <a:pt x="1318337" y="380020"/>
                  <a:pt x="1267358" y="384479"/>
                  <a:pt x="1278247" y="387948"/>
                </a:cubicBezTo>
                <a:cubicBezTo>
                  <a:pt x="1288393" y="391416"/>
                  <a:pt x="1299282" y="392902"/>
                  <a:pt x="1308934" y="387948"/>
                </a:cubicBezTo>
                <a:cubicBezTo>
                  <a:pt x="1309429" y="387948"/>
                  <a:pt x="1310171" y="388443"/>
                  <a:pt x="1310666" y="387948"/>
                </a:cubicBezTo>
                <a:lnTo>
                  <a:pt x="1310666" y="387948"/>
                </a:lnTo>
                <a:close/>
                <a:moveTo>
                  <a:pt x="1177773" y="391416"/>
                </a:moveTo>
                <a:cubicBezTo>
                  <a:pt x="1191632" y="377543"/>
                  <a:pt x="1141395" y="387205"/>
                  <a:pt x="1121597" y="387948"/>
                </a:cubicBezTo>
                <a:cubicBezTo>
                  <a:pt x="1116152" y="387948"/>
                  <a:pt x="1101304" y="388939"/>
                  <a:pt x="1106254" y="391416"/>
                </a:cubicBezTo>
                <a:cubicBezTo>
                  <a:pt x="1123329" y="399839"/>
                  <a:pt x="1141642" y="391416"/>
                  <a:pt x="1160698" y="391416"/>
                </a:cubicBezTo>
                <a:cubicBezTo>
                  <a:pt x="1166637" y="391416"/>
                  <a:pt x="1173566" y="395628"/>
                  <a:pt x="1177773" y="391416"/>
                </a:cubicBezTo>
                <a:lnTo>
                  <a:pt x="1177773" y="391416"/>
                </a:lnTo>
                <a:close/>
                <a:moveTo>
                  <a:pt x="1211677" y="391416"/>
                </a:moveTo>
                <a:cubicBezTo>
                  <a:pt x="1216627" y="383984"/>
                  <a:pt x="1177773" y="388691"/>
                  <a:pt x="1186187" y="391416"/>
                </a:cubicBezTo>
                <a:cubicBezTo>
                  <a:pt x="1194601" y="394141"/>
                  <a:pt x="1206727" y="398848"/>
                  <a:pt x="1211677" y="391416"/>
                </a:cubicBezTo>
                <a:lnTo>
                  <a:pt x="1211677" y="391416"/>
                </a:lnTo>
                <a:close/>
                <a:moveTo>
                  <a:pt x="1228753" y="391416"/>
                </a:moveTo>
                <a:cubicBezTo>
                  <a:pt x="1230980" y="390178"/>
                  <a:pt x="1229248" y="383489"/>
                  <a:pt x="1227020" y="384727"/>
                </a:cubicBezTo>
                <a:cubicBezTo>
                  <a:pt x="1224793" y="385718"/>
                  <a:pt x="1224545" y="391416"/>
                  <a:pt x="1227020" y="391416"/>
                </a:cubicBezTo>
                <a:cubicBezTo>
                  <a:pt x="1227515" y="391416"/>
                  <a:pt x="1228257" y="391416"/>
                  <a:pt x="1228753" y="391416"/>
                </a:cubicBezTo>
                <a:lnTo>
                  <a:pt x="1228753" y="391416"/>
                </a:lnTo>
                <a:close/>
                <a:moveTo>
                  <a:pt x="1266121" y="391416"/>
                </a:moveTo>
                <a:cubicBezTo>
                  <a:pt x="1269090" y="390425"/>
                  <a:pt x="1263894" y="385470"/>
                  <a:pt x="1260924" y="384727"/>
                </a:cubicBezTo>
                <a:cubicBezTo>
                  <a:pt x="1255727" y="382993"/>
                  <a:pt x="1240631" y="387205"/>
                  <a:pt x="1245581" y="389929"/>
                </a:cubicBezTo>
                <a:cubicBezTo>
                  <a:pt x="1250778" y="392655"/>
                  <a:pt x="1256717" y="391168"/>
                  <a:pt x="1262656" y="389929"/>
                </a:cubicBezTo>
                <a:cubicBezTo>
                  <a:pt x="1263894" y="389929"/>
                  <a:pt x="1264883" y="392159"/>
                  <a:pt x="1266121" y="391664"/>
                </a:cubicBezTo>
                <a:lnTo>
                  <a:pt x="1266121" y="391664"/>
                </a:lnTo>
                <a:close/>
                <a:moveTo>
                  <a:pt x="1347787" y="391416"/>
                </a:moveTo>
                <a:cubicBezTo>
                  <a:pt x="1350509" y="390425"/>
                  <a:pt x="1345560" y="385470"/>
                  <a:pt x="1342590" y="384727"/>
                </a:cubicBezTo>
                <a:cubicBezTo>
                  <a:pt x="1334671" y="382003"/>
                  <a:pt x="1310914" y="385470"/>
                  <a:pt x="1318832" y="388195"/>
                </a:cubicBezTo>
                <a:cubicBezTo>
                  <a:pt x="1327494" y="391168"/>
                  <a:pt x="1335413" y="393398"/>
                  <a:pt x="1344322" y="391664"/>
                </a:cubicBezTo>
                <a:cubicBezTo>
                  <a:pt x="1345560" y="391664"/>
                  <a:pt x="1346549" y="392159"/>
                  <a:pt x="1347787" y="391664"/>
                </a:cubicBezTo>
                <a:lnTo>
                  <a:pt x="1347787" y="391664"/>
                </a:lnTo>
                <a:close/>
                <a:moveTo>
                  <a:pt x="1449745" y="391416"/>
                </a:moveTo>
                <a:cubicBezTo>
                  <a:pt x="1452468" y="388691"/>
                  <a:pt x="1439599" y="384232"/>
                  <a:pt x="1439599" y="387948"/>
                </a:cubicBezTo>
                <a:cubicBezTo>
                  <a:pt x="1439599" y="391664"/>
                  <a:pt x="1447024" y="393893"/>
                  <a:pt x="1449745" y="391416"/>
                </a:cubicBezTo>
                <a:lnTo>
                  <a:pt x="1449745" y="391416"/>
                </a:lnTo>
                <a:close/>
                <a:moveTo>
                  <a:pt x="929311" y="394884"/>
                </a:moveTo>
                <a:cubicBezTo>
                  <a:pt x="949604" y="394884"/>
                  <a:pt x="1006770" y="393150"/>
                  <a:pt x="987220" y="388195"/>
                </a:cubicBezTo>
                <a:cubicBezTo>
                  <a:pt x="950841" y="379030"/>
                  <a:pt x="917680" y="388195"/>
                  <a:pt x="880064" y="388195"/>
                </a:cubicBezTo>
                <a:cubicBezTo>
                  <a:pt x="859771" y="388195"/>
                  <a:pt x="840221" y="379030"/>
                  <a:pt x="822155" y="388195"/>
                </a:cubicBezTo>
                <a:cubicBezTo>
                  <a:pt x="819928" y="389186"/>
                  <a:pt x="819928" y="393893"/>
                  <a:pt x="822155" y="394884"/>
                </a:cubicBezTo>
                <a:cubicBezTo>
                  <a:pt x="843438" y="405537"/>
                  <a:pt x="866453" y="391416"/>
                  <a:pt x="890210" y="391416"/>
                </a:cubicBezTo>
                <a:cubicBezTo>
                  <a:pt x="904069" y="391416"/>
                  <a:pt x="915700" y="394884"/>
                  <a:pt x="929311" y="394884"/>
                </a:cubicBezTo>
                <a:lnTo>
                  <a:pt x="929311" y="394884"/>
                </a:lnTo>
                <a:close/>
                <a:moveTo>
                  <a:pt x="1058491" y="394884"/>
                </a:moveTo>
                <a:cubicBezTo>
                  <a:pt x="1068886" y="393893"/>
                  <a:pt x="1097345" y="391416"/>
                  <a:pt x="1087446" y="388195"/>
                </a:cubicBezTo>
                <a:cubicBezTo>
                  <a:pt x="1066658" y="381259"/>
                  <a:pt x="1046118" y="384479"/>
                  <a:pt x="1024588" y="388195"/>
                </a:cubicBezTo>
                <a:cubicBezTo>
                  <a:pt x="1021865" y="388691"/>
                  <a:pt x="1015926" y="389682"/>
                  <a:pt x="1017906" y="391664"/>
                </a:cubicBezTo>
                <a:cubicBezTo>
                  <a:pt x="1025825" y="399591"/>
                  <a:pt x="1038941" y="392655"/>
                  <a:pt x="1050077" y="391664"/>
                </a:cubicBezTo>
                <a:cubicBezTo>
                  <a:pt x="1053295" y="391416"/>
                  <a:pt x="1055274" y="395380"/>
                  <a:pt x="1058491" y="395132"/>
                </a:cubicBezTo>
                <a:lnTo>
                  <a:pt x="1058491" y="395132"/>
                </a:lnTo>
                <a:close/>
                <a:moveTo>
                  <a:pt x="2752193" y="394884"/>
                </a:moveTo>
                <a:cubicBezTo>
                  <a:pt x="2754173" y="391912"/>
                  <a:pt x="2740314" y="389929"/>
                  <a:pt x="2742047" y="393150"/>
                </a:cubicBezTo>
                <a:cubicBezTo>
                  <a:pt x="2743531" y="396371"/>
                  <a:pt x="2750213" y="397857"/>
                  <a:pt x="2752193" y="394884"/>
                </a:cubicBezTo>
                <a:lnTo>
                  <a:pt x="2752193" y="394884"/>
                </a:lnTo>
                <a:close/>
                <a:moveTo>
                  <a:pt x="2694284" y="398353"/>
                </a:moveTo>
                <a:cubicBezTo>
                  <a:pt x="2696264" y="395380"/>
                  <a:pt x="2682406" y="393398"/>
                  <a:pt x="2684138" y="396618"/>
                </a:cubicBezTo>
                <a:cubicBezTo>
                  <a:pt x="2685870" y="399839"/>
                  <a:pt x="2692305" y="401325"/>
                  <a:pt x="2694284" y="398353"/>
                </a:cubicBezTo>
                <a:lnTo>
                  <a:pt x="2694284" y="398353"/>
                </a:lnTo>
                <a:close/>
                <a:moveTo>
                  <a:pt x="2649987" y="405041"/>
                </a:moveTo>
                <a:cubicBezTo>
                  <a:pt x="2655679" y="396618"/>
                  <a:pt x="2613856" y="394389"/>
                  <a:pt x="2621032" y="401573"/>
                </a:cubicBezTo>
                <a:cubicBezTo>
                  <a:pt x="2625734" y="406280"/>
                  <a:pt x="2633158" y="404298"/>
                  <a:pt x="2639840" y="403307"/>
                </a:cubicBezTo>
                <a:cubicBezTo>
                  <a:pt x="2643305" y="402812"/>
                  <a:pt x="2648007" y="408014"/>
                  <a:pt x="2649987" y="405041"/>
                </a:cubicBezTo>
                <a:lnTo>
                  <a:pt x="2649987" y="405041"/>
                </a:lnTo>
                <a:close/>
                <a:moveTo>
                  <a:pt x="2656916" y="405041"/>
                </a:moveTo>
                <a:cubicBezTo>
                  <a:pt x="2660381" y="406032"/>
                  <a:pt x="2661865" y="396371"/>
                  <a:pt x="2658648" y="394884"/>
                </a:cubicBezTo>
                <a:cubicBezTo>
                  <a:pt x="2655679" y="393398"/>
                  <a:pt x="2651224" y="401077"/>
                  <a:pt x="2653451" y="403307"/>
                </a:cubicBezTo>
                <a:cubicBezTo>
                  <a:pt x="2654441" y="404298"/>
                  <a:pt x="2655679" y="404794"/>
                  <a:pt x="2656916" y="405041"/>
                </a:cubicBezTo>
                <a:lnTo>
                  <a:pt x="2656916" y="405041"/>
                </a:lnTo>
                <a:close/>
                <a:moveTo>
                  <a:pt x="2626230" y="408510"/>
                </a:moveTo>
                <a:cubicBezTo>
                  <a:pt x="2632169" y="402564"/>
                  <a:pt x="2595048" y="404794"/>
                  <a:pt x="2602472" y="408510"/>
                </a:cubicBezTo>
                <a:cubicBezTo>
                  <a:pt x="2609896" y="412226"/>
                  <a:pt x="2620290" y="414455"/>
                  <a:pt x="2626230" y="408510"/>
                </a:cubicBezTo>
                <a:lnTo>
                  <a:pt x="2626230" y="408510"/>
                </a:lnTo>
                <a:close/>
                <a:moveTo>
                  <a:pt x="2558174" y="411978"/>
                </a:moveTo>
                <a:cubicBezTo>
                  <a:pt x="2561639" y="408510"/>
                  <a:pt x="2540357" y="409748"/>
                  <a:pt x="2544564" y="411978"/>
                </a:cubicBezTo>
                <a:cubicBezTo>
                  <a:pt x="2548771" y="414207"/>
                  <a:pt x="2554710" y="415199"/>
                  <a:pt x="2558174" y="411978"/>
                </a:cubicBezTo>
                <a:lnTo>
                  <a:pt x="2558174" y="411978"/>
                </a:lnTo>
                <a:close/>
                <a:moveTo>
                  <a:pt x="2588861" y="411978"/>
                </a:moveTo>
                <a:cubicBezTo>
                  <a:pt x="2593068" y="409500"/>
                  <a:pt x="2593563" y="398353"/>
                  <a:pt x="2588861" y="398353"/>
                </a:cubicBezTo>
                <a:cubicBezTo>
                  <a:pt x="2585644" y="398353"/>
                  <a:pt x="2585397" y="404546"/>
                  <a:pt x="2582179" y="405041"/>
                </a:cubicBezTo>
                <a:cubicBezTo>
                  <a:pt x="2576982" y="406032"/>
                  <a:pt x="2568569" y="399839"/>
                  <a:pt x="2566836" y="405041"/>
                </a:cubicBezTo>
                <a:cubicBezTo>
                  <a:pt x="2564362" y="412721"/>
                  <a:pt x="2581932" y="415942"/>
                  <a:pt x="2588861" y="411978"/>
                </a:cubicBezTo>
                <a:lnTo>
                  <a:pt x="2588861" y="411978"/>
                </a:lnTo>
                <a:close/>
                <a:moveTo>
                  <a:pt x="667237" y="415446"/>
                </a:moveTo>
                <a:cubicBezTo>
                  <a:pt x="668970" y="413712"/>
                  <a:pt x="660309" y="415446"/>
                  <a:pt x="660309" y="415446"/>
                </a:cubicBezTo>
                <a:cubicBezTo>
                  <a:pt x="660309" y="415446"/>
                  <a:pt x="665505" y="417180"/>
                  <a:pt x="667237" y="415446"/>
                </a:cubicBezTo>
                <a:lnTo>
                  <a:pt x="667237" y="415446"/>
                </a:lnTo>
                <a:close/>
                <a:moveTo>
                  <a:pt x="1265874" y="418914"/>
                </a:moveTo>
                <a:cubicBezTo>
                  <a:pt x="1267606" y="417180"/>
                  <a:pt x="1258944" y="418914"/>
                  <a:pt x="1258944" y="418914"/>
                </a:cubicBezTo>
                <a:cubicBezTo>
                  <a:pt x="1258944" y="418914"/>
                  <a:pt x="1264141" y="420648"/>
                  <a:pt x="1265874" y="418914"/>
                </a:cubicBezTo>
                <a:lnTo>
                  <a:pt x="1265874" y="418914"/>
                </a:lnTo>
                <a:close/>
                <a:moveTo>
                  <a:pt x="1653663" y="418914"/>
                </a:moveTo>
                <a:cubicBezTo>
                  <a:pt x="1655642" y="415942"/>
                  <a:pt x="1643516" y="413712"/>
                  <a:pt x="1643516" y="417180"/>
                </a:cubicBezTo>
                <a:cubicBezTo>
                  <a:pt x="1643516" y="420648"/>
                  <a:pt x="1651683" y="421887"/>
                  <a:pt x="1653663" y="418914"/>
                </a:cubicBezTo>
                <a:lnTo>
                  <a:pt x="1653663" y="418914"/>
                </a:lnTo>
                <a:close/>
                <a:moveTo>
                  <a:pt x="1905342" y="418914"/>
                </a:moveTo>
                <a:cubicBezTo>
                  <a:pt x="1908312" y="417428"/>
                  <a:pt x="1895443" y="412721"/>
                  <a:pt x="1896928" y="415446"/>
                </a:cubicBezTo>
                <a:cubicBezTo>
                  <a:pt x="1898413" y="418419"/>
                  <a:pt x="1902620" y="420401"/>
                  <a:pt x="1905342" y="418914"/>
                </a:cubicBezTo>
                <a:lnTo>
                  <a:pt x="1905342" y="418914"/>
                </a:lnTo>
                <a:close/>
                <a:moveTo>
                  <a:pt x="1969932" y="418914"/>
                </a:moveTo>
                <a:cubicBezTo>
                  <a:pt x="1977851" y="410987"/>
                  <a:pt x="1927615" y="413959"/>
                  <a:pt x="1937761" y="418914"/>
                </a:cubicBezTo>
                <a:cubicBezTo>
                  <a:pt x="1947413" y="423621"/>
                  <a:pt x="1958796" y="423621"/>
                  <a:pt x="1968448" y="418914"/>
                </a:cubicBezTo>
                <a:cubicBezTo>
                  <a:pt x="1968943" y="418666"/>
                  <a:pt x="1969685" y="419410"/>
                  <a:pt x="1970180" y="418914"/>
                </a:cubicBezTo>
                <a:lnTo>
                  <a:pt x="1970180" y="418914"/>
                </a:lnTo>
                <a:close/>
                <a:moveTo>
                  <a:pt x="2435923" y="418914"/>
                </a:moveTo>
                <a:cubicBezTo>
                  <a:pt x="2440377" y="414455"/>
                  <a:pt x="2425034" y="413712"/>
                  <a:pt x="2418847" y="411978"/>
                </a:cubicBezTo>
                <a:cubicBezTo>
                  <a:pt x="2410681" y="409996"/>
                  <a:pt x="2390388" y="409996"/>
                  <a:pt x="2395090" y="417180"/>
                </a:cubicBezTo>
                <a:cubicBezTo>
                  <a:pt x="2398060" y="421639"/>
                  <a:pt x="2404989" y="417923"/>
                  <a:pt x="2410433" y="418914"/>
                </a:cubicBezTo>
                <a:cubicBezTo>
                  <a:pt x="2419342" y="420401"/>
                  <a:pt x="2429736" y="425355"/>
                  <a:pt x="2435923" y="418914"/>
                </a:cubicBezTo>
                <a:lnTo>
                  <a:pt x="2435923" y="418914"/>
                </a:lnTo>
                <a:close/>
                <a:moveTo>
                  <a:pt x="2466610" y="418914"/>
                </a:moveTo>
                <a:cubicBezTo>
                  <a:pt x="2469827" y="417675"/>
                  <a:pt x="2470074" y="412721"/>
                  <a:pt x="2473291" y="411978"/>
                </a:cubicBezTo>
                <a:cubicBezTo>
                  <a:pt x="2490367" y="409005"/>
                  <a:pt x="2533427" y="425355"/>
                  <a:pt x="2522538" y="411978"/>
                </a:cubicBezTo>
                <a:cubicBezTo>
                  <a:pt x="2519816" y="408510"/>
                  <a:pt x="2514866" y="409005"/>
                  <a:pt x="2510659" y="408510"/>
                </a:cubicBezTo>
                <a:cubicBezTo>
                  <a:pt x="2506452" y="408014"/>
                  <a:pt x="2502988" y="408757"/>
                  <a:pt x="2498781" y="408510"/>
                </a:cubicBezTo>
                <a:cubicBezTo>
                  <a:pt x="2484922" y="407519"/>
                  <a:pt x="2454484" y="404050"/>
                  <a:pt x="2459680" y="416932"/>
                </a:cubicBezTo>
                <a:cubicBezTo>
                  <a:pt x="2460670" y="419162"/>
                  <a:pt x="2464135" y="419410"/>
                  <a:pt x="2466610" y="418666"/>
                </a:cubicBezTo>
                <a:lnTo>
                  <a:pt x="2466610" y="418666"/>
                </a:lnTo>
                <a:close/>
                <a:moveTo>
                  <a:pt x="963215" y="422382"/>
                </a:moveTo>
                <a:cubicBezTo>
                  <a:pt x="969154" y="416437"/>
                  <a:pt x="932033" y="418666"/>
                  <a:pt x="939457" y="422382"/>
                </a:cubicBezTo>
                <a:cubicBezTo>
                  <a:pt x="946881" y="426098"/>
                  <a:pt x="957275" y="428328"/>
                  <a:pt x="963215" y="422382"/>
                </a:cubicBezTo>
                <a:lnTo>
                  <a:pt x="963215" y="422382"/>
                </a:lnTo>
                <a:close/>
                <a:moveTo>
                  <a:pt x="1037951" y="422382"/>
                </a:moveTo>
                <a:cubicBezTo>
                  <a:pt x="1042158" y="418171"/>
                  <a:pt x="1015679" y="419658"/>
                  <a:pt x="1020876" y="422382"/>
                </a:cubicBezTo>
                <a:cubicBezTo>
                  <a:pt x="1026072" y="425108"/>
                  <a:pt x="1033744" y="426594"/>
                  <a:pt x="1037951" y="422382"/>
                </a:cubicBezTo>
                <a:lnTo>
                  <a:pt x="1037951" y="422382"/>
                </a:lnTo>
                <a:close/>
                <a:moveTo>
                  <a:pt x="1211429" y="422382"/>
                </a:moveTo>
                <a:cubicBezTo>
                  <a:pt x="1213657" y="420153"/>
                  <a:pt x="1204748" y="416437"/>
                  <a:pt x="1203015" y="418914"/>
                </a:cubicBezTo>
                <a:cubicBezTo>
                  <a:pt x="1201283" y="421639"/>
                  <a:pt x="1209202" y="424612"/>
                  <a:pt x="1211429" y="422382"/>
                </a:cubicBezTo>
                <a:lnTo>
                  <a:pt x="1211429" y="422382"/>
                </a:lnTo>
                <a:close/>
                <a:moveTo>
                  <a:pt x="1439352" y="422382"/>
                </a:moveTo>
                <a:cubicBezTo>
                  <a:pt x="1443311" y="416437"/>
                  <a:pt x="1413862" y="417428"/>
                  <a:pt x="1419059" y="422382"/>
                </a:cubicBezTo>
                <a:cubicBezTo>
                  <a:pt x="1423761" y="427089"/>
                  <a:pt x="1432422" y="426346"/>
                  <a:pt x="1437867" y="422382"/>
                </a:cubicBezTo>
                <a:cubicBezTo>
                  <a:pt x="1438361" y="422135"/>
                  <a:pt x="1439104" y="422878"/>
                  <a:pt x="1439599" y="422382"/>
                </a:cubicBezTo>
                <a:lnTo>
                  <a:pt x="1439599" y="422382"/>
                </a:lnTo>
                <a:close/>
                <a:moveTo>
                  <a:pt x="2071891" y="422382"/>
                </a:moveTo>
                <a:cubicBezTo>
                  <a:pt x="2074366" y="419905"/>
                  <a:pt x="2058775" y="420401"/>
                  <a:pt x="2061744" y="422382"/>
                </a:cubicBezTo>
                <a:cubicBezTo>
                  <a:pt x="2064714" y="424364"/>
                  <a:pt x="2069416" y="424860"/>
                  <a:pt x="2071891" y="422382"/>
                </a:cubicBezTo>
                <a:lnTo>
                  <a:pt x="2071891" y="422382"/>
                </a:lnTo>
                <a:close/>
                <a:moveTo>
                  <a:pt x="810029" y="425851"/>
                </a:moveTo>
                <a:cubicBezTo>
                  <a:pt x="812752" y="423126"/>
                  <a:pt x="799883" y="418666"/>
                  <a:pt x="799883" y="422382"/>
                </a:cubicBezTo>
                <a:cubicBezTo>
                  <a:pt x="799883" y="426098"/>
                  <a:pt x="807307" y="428576"/>
                  <a:pt x="810029" y="425851"/>
                </a:cubicBezTo>
                <a:lnTo>
                  <a:pt x="810029" y="425851"/>
                </a:lnTo>
                <a:close/>
                <a:moveTo>
                  <a:pt x="1667274" y="425851"/>
                </a:moveTo>
                <a:cubicBezTo>
                  <a:pt x="1675193" y="417923"/>
                  <a:pt x="1624213" y="422382"/>
                  <a:pt x="1635102" y="425851"/>
                </a:cubicBezTo>
                <a:cubicBezTo>
                  <a:pt x="1645249" y="429319"/>
                  <a:pt x="1656137" y="430557"/>
                  <a:pt x="1665789" y="425851"/>
                </a:cubicBezTo>
                <a:cubicBezTo>
                  <a:pt x="1666284" y="425603"/>
                  <a:pt x="1667026" y="426346"/>
                  <a:pt x="1667521" y="425851"/>
                </a:cubicBezTo>
                <a:lnTo>
                  <a:pt x="1667521" y="425851"/>
                </a:lnTo>
                <a:close/>
                <a:moveTo>
                  <a:pt x="1782843" y="425851"/>
                </a:moveTo>
                <a:cubicBezTo>
                  <a:pt x="1785070" y="423621"/>
                  <a:pt x="1779131" y="421639"/>
                  <a:pt x="1777647" y="418914"/>
                </a:cubicBezTo>
                <a:cubicBezTo>
                  <a:pt x="1776656" y="416685"/>
                  <a:pt x="1781111" y="413712"/>
                  <a:pt x="1779379" y="411978"/>
                </a:cubicBezTo>
                <a:cubicBezTo>
                  <a:pt x="1772449" y="405041"/>
                  <a:pt x="1761808" y="415199"/>
                  <a:pt x="1752157" y="417180"/>
                </a:cubicBezTo>
                <a:cubicBezTo>
                  <a:pt x="1749435" y="417675"/>
                  <a:pt x="1747949" y="420648"/>
                  <a:pt x="1745475" y="420648"/>
                </a:cubicBezTo>
                <a:cubicBezTo>
                  <a:pt x="1734834" y="420648"/>
                  <a:pt x="1726419" y="408757"/>
                  <a:pt x="1716521" y="412226"/>
                </a:cubicBezTo>
                <a:cubicBezTo>
                  <a:pt x="1708354" y="414951"/>
                  <a:pt x="1701920" y="418171"/>
                  <a:pt x="1694496" y="422382"/>
                </a:cubicBezTo>
                <a:cubicBezTo>
                  <a:pt x="1691279" y="424364"/>
                  <a:pt x="1680885" y="424117"/>
                  <a:pt x="1684349" y="425851"/>
                </a:cubicBezTo>
                <a:cubicBezTo>
                  <a:pt x="1699198" y="433283"/>
                  <a:pt x="1715283" y="425851"/>
                  <a:pt x="1732111" y="425851"/>
                </a:cubicBezTo>
                <a:cubicBezTo>
                  <a:pt x="1748940" y="425851"/>
                  <a:pt x="1764778" y="433283"/>
                  <a:pt x="1779626" y="425851"/>
                </a:cubicBezTo>
                <a:cubicBezTo>
                  <a:pt x="1780616" y="425355"/>
                  <a:pt x="1782101" y="426594"/>
                  <a:pt x="1783091" y="425851"/>
                </a:cubicBezTo>
                <a:lnTo>
                  <a:pt x="1783091" y="425851"/>
                </a:lnTo>
                <a:close/>
                <a:moveTo>
                  <a:pt x="2129800" y="425851"/>
                </a:moveTo>
                <a:cubicBezTo>
                  <a:pt x="2132769" y="421144"/>
                  <a:pt x="2111982" y="417428"/>
                  <a:pt x="2114456" y="422382"/>
                </a:cubicBezTo>
                <a:cubicBezTo>
                  <a:pt x="2116931" y="427337"/>
                  <a:pt x="2126830" y="430310"/>
                  <a:pt x="2129800" y="425851"/>
                </a:cubicBezTo>
                <a:lnTo>
                  <a:pt x="2129800" y="425851"/>
                </a:lnTo>
                <a:close/>
                <a:moveTo>
                  <a:pt x="2269127" y="425851"/>
                </a:moveTo>
                <a:cubicBezTo>
                  <a:pt x="2272591" y="424612"/>
                  <a:pt x="2274323" y="415694"/>
                  <a:pt x="2270859" y="415694"/>
                </a:cubicBezTo>
                <a:cubicBezTo>
                  <a:pt x="2266652" y="415694"/>
                  <a:pt x="2259722" y="425851"/>
                  <a:pt x="2263930" y="425851"/>
                </a:cubicBezTo>
                <a:cubicBezTo>
                  <a:pt x="2265662" y="425851"/>
                  <a:pt x="2267394" y="426594"/>
                  <a:pt x="2269127" y="425851"/>
                </a:cubicBezTo>
                <a:lnTo>
                  <a:pt x="2269127" y="425851"/>
                </a:lnTo>
                <a:close/>
                <a:moveTo>
                  <a:pt x="2320106" y="425851"/>
                </a:moveTo>
                <a:cubicBezTo>
                  <a:pt x="2324065" y="425355"/>
                  <a:pt x="2326293" y="421144"/>
                  <a:pt x="2330253" y="420648"/>
                </a:cubicBezTo>
                <a:cubicBezTo>
                  <a:pt x="2343368" y="419410"/>
                  <a:pt x="2367621" y="432044"/>
                  <a:pt x="2367621" y="418914"/>
                </a:cubicBezTo>
                <a:cubicBezTo>
                  <a:pt x="2367621" y="415199"/>
                  <a:pt x="2362423" y="410491"/>
                  <a:pt x="2358959" y="411978"/>
                </a:cubicBezTo>
                <a:cubicBezTo>
                  <a:pt x="2356484" y="413216"/>
                  <a:pt x="2357969" y="417675"/>
                  <a:pt x="2355495" y="418914"/>
                </a:cubicBezTo>
                <a:cubicBezTo>
                  <a:pt x="2334707" y="429319"/>
                  <a:pt x="2307732" y="401573"/>
                  <a:pt x="2289172" y="415446"/>
                </a:cubicBezTo>
                <a:cubicBezTo>
                  <a:pt x="2287192" y="416932"/>
                  <a:pt x="2289172" y="419905"/>
                  <a:pt x="2289172" y="422135"/>
                </a:cubicBezTo>
                <a:cubicBezTo>
                  <a:pt x="2289172" y="423869"/>
                  <a:pt x="2284223" y="424860"/>
                  <a:pt x="2285707" y="425603"/>
                </a:cubicBezTo>
                <a:cubicBezTo>
                  <a:pt x="2296348" y="431053"/>
                  <a:pt x="2307732" y="426841"/>
                  <a:pt x="2319611" y="425603"/>
                </a:cubicBezTo>
                <a:lnTo>
                  <a:pt x="2319611" y="425603"/>
                </a:lnTo>
                <a:close/>
                <a:moveTo>
                  <a:pt x="1248798" y="429319"/>
                </a:moveTo>
                <a:cubicBezTo>
                  <a:pt x="1250778" y="426594"/>
                  <a:pt x="1244343" y="420153"/>
                  <a:pt x="1242116" y="422382"/>
                </a:cubicBezTo>
                <a:cubicBezTo>
                  <a:pt x="1239641" y="424860"/>
                  <a:pt x="1247066" y="432044"/>
                  <a:pt x="1248798" y="429319"/>
                </a:cubicBezTo>
                <a:lnTo>
                  <a:pt x="1248798" y="429319"/>
                </a:lnTo>
                <a:close/>
                <a:moveTo>
                  <a:pt x="1309923" y="429319"/>
                </a:moveTo>
                <a:cubicBezTo>
                  <a:pt x="1311161" y="427337"/>
                  <a:pt x="1309676" y="423869"/>
                  <a:pt x="1311656" y="422382"/>
                </a:cubicBezTo>
                <a:cubicBezTo>
                  <a:pt x="1315616" y="419658"/>
                  <a:pt x="1327494" y="418419"/>
                  <a:pt x="1323535" y="415694"/>
                </a:cubicBezTo>
                <a:cubicBezTo>
                  <a:pt x="1313141" y="407766"/>
                  <a:pt x="1299282" y="414951"/>
                  <a:pt x="1286166" y="415694"/>
                </a:cubicBezTo>
                <a:cubicBezTo>
                  <a:pt x="1279237" y="415942"/>
                  <a:pt x="1266121" y="419658"/>
                  <a:pt x="1269090" y="425851"/>
                </a:cubicBezTo>
                <a:cubicBezTo>
                  <a:pt x="1274783" y="436999"/>
                  <a:pt x="1292600" y="432292"/>
                  <a:pt x="1304974" y="429319"/>
                </a:cubicBezTo>
                <a:cubicBezTo>
                  <a:pt x="1306706" y="428824"/>
                  <a:pt x="1309181" y="430805"/>
                  <a:pt x="1310171" y="429319"/>
                </a:cubicBezTo>
                <a:lnTo>
                  <a:pt x="1310171" y="429319"/>
                </a:lnTo>
                <a:close/>
                <a:moveTo>
                  <a:pt x="1357438" y="429319"/>
                </a:moveTo>
                <a:cubicBezTo>
                  <a:pt x="1363377" y="423374"/>
                  <a:pt x="1326257" y="425603"/>
                  <a:pt x="1333681" y="429319"/>
                </a:cubicBezTo>
                <a:cubicBezTo>
                  <a:pt x="1341105" y="433035"/>
                  <a:pt x="1351499" y="435264"/>
                  <a:pt x="1357438" y="429319"/>
                </a:cubicBezTo>
                <a:lnTo>
                  <a:pt x="1357438" y="429319"/>
                </a:lnTo>
                <a:close/>
                <a:moveTo>
                  <a:pt x="1418564" y="429319"/>
                </a:moveTo>
                <a:cubicBezTo>
                  <a:pt x="1420296" y="427585"/>
                  <a:pt x="1411635" y="429319"/>
                  <a:pt x="1411635" y="429319"/>
                </a:cubicBezTo>
                <a:cubicBezTo>
                  <a:pt x="1411635" y="429319"/>
                  <a:pt x="1416832" y="431053"/>
                  <a:pt x="1418564" y="429319"/>
                </a:cubicBezTo>
                <a:lnTo>
                  <a:pt x="1418564" y="429319"/>
                </a:lnTo>
                <a:close/>
                <a:moveTo>
                  <a:pt x="1513841" y="429319"/>
                </a:moveTo>
                <a:cubicBezTo>
                  <a:pt x="1515078" y="427337"/>
                  <a:pt x="1512108" y="424117"/>
                  <a:pt x="1513841" y="422382"/>
                </a:cubicBezTo>
                <a:cubicBezTo>
                  <a:pt x="1517058" y="419658"/>
                  <a:pt x="1527204" y="418666"/>
                  <a:pt x="1523987" y="415694"/>
                </a:cubicBezTo>
                <a:cubicBezTo>
                  <a:pt x="1518048" y="409748"/>
                  <a:pt x="1508644" y="415694"/>
                  <a:pt x="1500230" y="415694"/>
                </a:cubicBezTo>
                <a:cubicBezTo>
                  <a:pt x="1484639" y="415694"/>
                  <a:pt x="1470780" y="415694"/>
                  <a:pt x="1455932" y="420648"/>
                </a:cubicBezTo>
                <a:cubicBezTo>
                  <a:pt x="1454200" y="421144"/>
                  <a:pt x="1457417" y="424860"/>
                  <a:pt x="1455932" y="425851"/>
                </a:cubicBezTo>
                <a:cubicBezTo>
                  <a:pt x="1450735" y="429071"/>
                  <a:pt x="1433412" y="426594"/>
                  <a:pt x="1438856" y="429319"/>
                </a:cubicBezTo>
                <a:cubicBezTo>
                  <a:pt x="1456427" y="438237"/>
                  <a:pt x="1475235" y="429319"/>
                  <a:pt x="1495033" y="429319"/>
                </a:cubicBezTo>
                <a:cubicBezTo>
                  <a:pt x="1501715" y="429319"/>
                  <a:pt x="1510129" y="434769"/>
                  <a:pt x="1513841" y="429319"/>
                </a:cubicBezTo>
                <a:lnTo>
                  <a:pt x="1513841" y="429319"/>
                </a:lnTo>
                <a:close/>
                <a:moveTo>
                  <a:pt x="1530917" y="429319"/>
                </a:moveTo>
                <a:cubicBezTo>
                  <a:pt x="1533391" y="426841"/>
                  <a:pt x="1517801" y="427337"/>
                  <a:pt x="1520770" y="429319"/>
                </a:cubicBezTo>
                <a:cubicBezTo>
                  <a:pt x="1523740" y="431301"/>
                  <a:pt x="1528442" y="431797"/>
                  <a:pt x="1530917" y="429319"/>
                </a:cubicBezTo>
                <a:lnTo>
                  <a:pt x="1530917" y="429319"/>
                </a:lnTo>
                <a:close/>
                <a:moveTo>
                  <a:pt x="1578431" y="429319"/>
                </a:moveTo>
                <a:cubicBezTo>
                  <a:pt x="1581896" y="425851"/>
                  <a:pt x="1572739" y="421639"/>
                  <a:pt x="1568285" y="419162"/>
                </a:cubicBezTo>
                <a:cubicBezTo>
                  <a:pt x="1559623" y="414207"/>
                  <a:pt x="1538588" y="416437"/>
                  <a:pt x="1541063" y="426098"/>
                </a:cubicBezTo>
                <a:cubicBezTo>
                  <a:pt x="1543785" y="437246"/>
                  <a:pt x="1562593" y="433530"/>
                  <a:pt x="1573234" y="429567"/>
                </a:cubicBezTo>
                <a:cubicBezTo>
                  <a:pt x="1574966" y="428824"/>
                  <a:pt x="1577194" y="430805"/>
                  <a:pt x="1578431" y="429567"/>
                </a:cubicBezTo>
                <a:lnTo>
                  <a:pt x="1578431" y="429567"/>
                </a:lnTo>
                <a:close/>
                <a:moveTo>
                  <a:pt x="1602188" y="429319"/>
                </a:moveTo>
                <a:cubicBezTo>
                  <a:pt x="1606890" y="424612"/>
                  <a:pt x="1580658" y="423374"/>
                  <a:pt x="1583381" y="429319"/>
                </a:cubicBezTo>
                <a:cubicBezTo>
                  <a:pt x="1586350" y="435264"/>
                  <a:pt x="1597486" y="434026"/>
                  <a:pt x="1602188" y="429319"/>
                </a:cubicBezTo>
                <a:lnTo>
                  <a:pt x="1602188" y="429319"/>
                </a:lnTo>
                <a:close/>
                <a:moveTo>
                  <a:pt x="1945680" y="429319"/>
                </a:moveTo>
                <a:cubicBezTo>
                  <a:pt x="1948897" y="428328"/>
                  <a:pt x="1941225" y="420153"/>
                  <a:pt x="1938751" y="422382"/>
                </a:cubicBezTo>
                <a:cubicBezTo>
                  <a:pt x="1936276" y="424860"/>
                  <a:pt x="1942216" y="430310"/>
                  <a:pt x="1945680" y="429319"/>
                </a:cubicBezTo>
                <a:lnTo>
                  <a:pt x="1945680" y="429319"/>
                </a:lnTo>
                <a:close/>
                <a:moveTo>
                  <a:pt x="2244874" y="429319"/>
                </a:moveTo>
                <a:cubicBezTo>
                  <a:pt x="2254526" y="419658"/>
                  <a:pt x="2192657" y="424860"/>
                  <a:pt x="2205773" y="429319"/>
                </a:cubicBezTo>
                <a:cubicBezTo>
                  <a:pt x="2218147" y="433530"/>
                  <a:pt x="2231511" y="435264"/>
                  <a:pt x="2243142" y="429319"/>
                </a:cubicBezTo>
                <a:cubicBezTo>
                  <a:pt x="2243637" y="429319"/>
                  <a:pt x="2244379" y="429814"/>
                  <a:pt x="2244874" y="429319"/>
                </a:cubicBezTo>
                <a:lnTo>
                  <a:pt x="2244874" y="429319"/>
                </a:lnTo>
                <a:close/>
                <a:moveTo>
                  <a:pt x="2663102" y="429319"/>
                </a:moveTo>
                <a:cubicBezTo>
                  <a:pt x="2666320" y="428328"/>
                  <a:pt x="2673002" y="424117"/>
                  <a:pt x="2670032" y="422382"/>
                </a:cubicBezTo>
                <a:cubicBezTo>
                  <a:pt x="2655679" y="415199"/>
                  <a:pt x="2635633" y="414455"/>
                  <a:pt x="2624002" y="425851"/>
                </a:cubicBezTo>
                <a:cubicBezTo>
                  <a:pt x="2623012" y="426841"/>
                  <a:pt x="2621280" y="428328"/>
                  <a:pt x="2622269" y="429319"/>
                </a:cubicBezTo>
                <a:cubicBezTo>
                  <a:pt x="2632169" y="436751"/>
                  <a:pt x="2645532" y="431053"/>
                  <a:pt x="2657906" y="429319"/>
                </a:cubicBezTo>
                <a:cubicBezTo>
                  <a:pt x="2659638" y="429319"/>
                  <a:pt x="2661370" y="429814"/>
                  <a:pt x="2663102" y="429319"/>
                </a:cubicBezTo>
                <a:lnTo>
                  <a:pt x="2663102" y="429319"/>
                </a:lnTo>
                <a:close/>
                <a:moveTo>
                  <a:pt x="1044138" y="432787"/>
                </a:moveTo>
                <a:cubicBezTo>
                  <a:pt x="1046118" y="429814"/>
                  <a:pt x="1032260" y="427833"/>
                  <a:pt x="1033992" y="431053"/>
                </a:cubicBezTo>
                <a:cubicBezTo>
                  <a:pt x="1035477" y="434273"/>
                  <a:pt x="1042158" y="435760"/>
                  <a:pt x="1044138" y="432787"/>
                </a:cubicBezTo>
                <a:lnTo>
                  <a:pt x="1044138" y="432787"/>
                </a:lnTo>
                <a:close/>
                <a:moveTo>
                  <a:pt x="2088224" y="432787"/>
                </a:moveTo>
                <a:cubicBezTo>
                  <a:pt x="2090699" y="430310"/>
                  <a:pt x="2075108" y="430805"/>
                  <a:pt x="2078078" y="432787"/>
                </a:cubicBezTo>
                <a:cubicBezTo>
                  <a:pt x="2081047" y="434769"/>
                  <a:pt x="2085749" y="435264"/>
                  <a:pt x="2088224" y="432787"/>
                </a:cubicBezTo>
                <a:lnTo>
                  <a:pt x="2088224" y="432787"/>
                </a:lnTo>
                <a:close/>
                <a:moveTo>
                  <a:pt x="2108517" y="432787"/>
                </a:moveTo>
                <a:cubicBezTo>
                  <a:pt x="2110992" y="430310"/>
                  <a:pt x="2095401" y="430805"/>
                  <a:pt x="2098370" y="432787"/>
                </a:cubicBezTo>
                <a:cubicBezTo>
                  <a:pt x="2101340" y="434769"/>
                  <a:pt x="2106042" y="435264"/>
                  <a:pt x="2108517" y="432787"/>
                </a:cubicBezTo>
                <a:lnTo>
                  <a:pt x="2108517" y="432787"/>
                </a:lnTo>
                <a:close/>
                <a:moveTo>
                  <a:pt x="2142421" y="432787"/>
                </a:moveTo>
                <a:cubicBezTo>
                  <a:pt x="2147370" y="427833"/>
                  <a:pt x="2115693" y="429567"/>
                  <a:pt x="2122128" y="432787"/>
                </a:cubicBezTo>
                <a:cubicBezTo>
                  <a:pt x="2128562" y="436008"/>
                  <a:pt x="2137471" y="437990"/>
                  <a:pt x="2142421" y="432787"/>
                </a:cubicBezTo>
                <a:lnTo>
                  <a:pt x="2142421" y="432787"/>
                </a:lnTo>
                <a:close/>
                <a:moveTo>
                  <a:pt x="2179789" y="432787"/>
                </a:moveTo>
                <a:cubicBezTo>
                  <a:pt x="2182264" y="430310"/>
                  <a:pt x="2166673" y="430805"/>
                  <a:pt x="2169643" y="432787"/>
                </a:cubicBezTo>
                <a:cubicBezTo>
                  <a:pt x="2172612" y="434769"/>
                  <a:pt x="2177315" y="435264"/>
                  <a:pt x="2179789" y="432787"/>
                </a:cubicBezTo>
                <a:lnTo>
                  <a:pt x="2179789" y="432787"/>
                </a:lnTo>
                <a:close/>
                <a:moveTo>
                  <a:pt x="2594800" y="442944"/>
                </a:moveTo>
                <a:cubicBezTo>
                  <a:pt x="2597275" y="440467"/>
                  <a:pt x="2581685" y="440962"/>
                  <a:pt x="2584654" y="442944"/>
                </a:cubicBezTo>
                <a:cubicBezTo>
                  <a:pt x="2587624" y="444926"/>
                  <a:pt x="2592325" y="445422"/>
                  <a:pt x="2594800" y="442944"/>
                </a:cubicBezTo>
                <a:lnTo>
                  <a:pt x="2594800" y="442944"/>
                </a:lnTo>
                <a:close/>
                <a:moveTo>
                  <a:pt x="2557432" y="446412"/>
                </a:moveTo>
                <a:cubicBezTo>
                  <a:pt x="2561639" y="442201"/>
                  <a:pt x="2535160" y="443687"/>
                  <a:pt x="2540357" y="446412"/>
                </a:cubicBezTo>
                <a:cubicBezTo>
                  <a:pt x="2545553" y="449138"/>
                  <a:pt x="2553225" y="450624"/>
                  <a:pt x="2557432" y="446412"/>
                </a:cubicBezTo>
                <a:lnTo>
                  <a:pt x="2557432" y="446412"/>
                </a:lnTo>
                <a:close/>
                <a:moveTo>
                  <a:pt x="2574508" y="446412"/>
                </a:moveTo>
                <a:cubicBezTo>
                  <a:pt x="2576240" y="444679"/>
                  <a:pt x="2567578" y="446412"/>
                  <a:pt x="2567578" y="446412"/>
                </a:cubicBezTo>
                <a:cubicBezTo>
                  <a:pt x="2567578" y="446412"/>
                  <a:pt x="2572775" y="448147"/>
                  <a:pt x="2574508" y="446412"/>
                </a:cubicBezTo>
                <a:lnTo>
                  <a:pt x="2574508" y="446412"/>
                </a:lnTo>
                <a:close/>
                <a:moveTo>
                  <a:pt x="2523529" y="449881"/>
                </a:moveTo>
                <a:cubicBezTo>
                  <a:pt x="2527736" y="445669"/>
                  <a:pt x="2501256" y="447155"/>
                  <a:pt x="2506452" y="449881"/>
                </a:cubicBezTo>
                <a:cubicBezTo>
                  <a:pt x="2511897" y="452606"/>
                  <a:pt x="2519322" y="454092"/>
                  <a:pt x="2523529" y="449881"/>
                </a:cubicBezTo>
                <a:lnTo>
                  <a:pt x="2523529" y="449881"/>
                </a:lnTo>
                <a:close/>
                <a:moveTo>
                  <a:pt x="2418105" y="453349"/>
                </a:moveTo>
                <a:cubicBezTo>
                  <a:pt x="2427014" y="444431"/>
                  <a:pt x="2370590" y="449385"/>
                  <a:pt x="2382469" y="453349"/>
                </a:cubicBezTo>
                <a:cubicBezTo>
                  <a:pt x="2393853" y="457065"/>
                  <a:pt x="2405731" y="458799"/>
                  <a:pt x="2416372" y="453349"/>
                </a:cubicBezTo>
                <a:cubicBezTo>
                  <a:pt x="2416868" y="453349"/>
                  <a:pt x="2417610" y="453844"/>
                  <a:pt x="2418105" y="453349"/>
                </a:cubicBezTo>
                <a:lnTo>
                  <a:pt x="2418105" y="453349"/>
                </a:lnTo>
                <a:close/>
                <a:moveTo>
                  <a:pt x="2435181" y="453349"/>
                </a:moveTo>
                <a:cubicBezTo>
                  <a:pt x="2436913" y="451615"/>
                  <a:pt x="2428251" y="453349"/>
                  <a:pt x="2428251" y="453349"/>
                </a:cubicBezTo>
                <a:cubicBezTo>
                  <a:pt x="2428251" y="453349"/>
                  <a:pt x="2433449" y="455083"/>
                  <a:pt x="2435181" y="453349"/>
                </a:cubicBezTo>
                <a:lnTo>
                  <a:pt x="2435181" y="453349"/>
                </a:lnTo>
                <a:close/>
                <a:moveTo>
                  <a:pt x="2118911" y="456817"/>
                </a:moveTo>
                <a:cubicBezTo>
                  <a:pt x="2123118" y="455826"/>
                  <a:pt x="2125593" y="452111"/>
                  <a:pt x="2129057" y="449881"/>
                </a:cubicBezTo>
                <a:cubicBezTo>
                  <a:pt x="2131284" y="448642"/>
                  <a:pt x="2138214" y="447651"/>
                  <a:pt x="2135739" y="446412"/>
                </a:cubicBezTo>
                <a:cubicBezTo>
                  <a:pt x="2128810" y="442944"/>
                  <a:pt x="2121386" y="446412"/>
                  <a:pt x="2113714" y="446412"/>
                </a:cubicBezTo>
                <a:cubicBezTo>
                  <a:pt x="2092926" y="446412"/>
                  <a:pt x="2074861" y="444431"/>
                  <a:pt x="2054073" y="446412"/>
                </a:cubicBezTo>
                <a:cubicBezTo>
                  <a:pt x="2043432" y="447403"/>
                  <a:pt x="2033780" y="447403"/>
                  <a:pt x="2023386" y="444679"/>
                </a:cubicBezTo>
                <a:cubicBezTo>
                  <a:pt x="2021654" y="444183"/>
                  <a:pt x="2025119" y="449138"/>
                  <a:pt x="2023386" y="449881"/>
                </a:cubicBezTo>
                <a:cubicBezTo>
                  <a:pt x="2017942" y="452111"/>
                  <a:pt x="2013735" y="444431"/>
                  <a:pt x="2008043" y="443192"/>
                </a:cubicBezTo>
                <a:cubicBezTo>
                  <a:pt x="1986513" y="437742"/>
                  <a:pt x="1967210" y="439724"/>
                  <a:pt x="1945185" y="439724"/>
                </a:cubicBezTo>
                <a:cubicBezTo>
                  <a:pt x="1938999" y="439724"/>
                  <a:pt x="1926625" y="438733"/>
                  <a:pt x="1928110" y="444926"/>
                </a:cubicBezTo>
                <a:cubicBezTo>
                  <a:pt x="1929842" y="452111"/>
                  <a:pt x="1934792" y="455578"/>
                  <a:pt x="1941473" y="456817"/>
                </a:cubicBezTo>
                <a:cubicBezTo>
                  <a:pt x="1923655" y="456817"/>
                  <a:pt x="1907074" y="457560"/>
                  <a:pt x="1917963" y="460286"/>
                </a:cubicBezTo>
                <a:cubicBezTo>
                  <a:pt x="1943948" y="466726"/>
                  <a:pt x="1967705" y="462267"/>
                  <a:pt x="1994432" y="463753"/>
                </a:cubicBezTo>
                <a:cubicBezTo>
                  <a:pt x="1999876" y="463753"/>
                  <a:pt x="2005816" y="467470"/>
                  <a:pt x="2009776" y="463753"/>
                </a:cubicBezTo>
                <a:cubicBezTo>
                  <a:pt x="2020417" y="453101"/>
                  <a:pt x="1982306" y="456817"/>
                  <a:pt x="1967210" y="456817"/>
                </a:cubicBezTo>
                <a:lnTo>
                  <a:pt x="1960034" y="456817"/>
                </a:lnTo>
                <a:cubicBezTo>
                  <a:pt x="1971665" y="455578"/>
                  <a:pt x="1984286" y="452854"/>
                  <a:pt x="1994432" y="453349"/>
                </a:cubicBezTo>
                <a:cubicBezTo>
                  <a:pt x="2032543" y="455083"/>
                  <a:pt x="2065209" y="458551"/>
                  <a:pt x="2103320" y="456817"/>
                </a:cubicBezTo>
                <a:cubicBezTo>
                  <a:pt x="2108517" y="456570"/>
                  <a:pt x="2113466" y="457808"/>
                  <a:pt x="2118663" y="456817"/>
                </a:cubicBezTo>
                <a:lnTo>
                  <a:pt x="2118663" y="456817"/>
                </a:lnTo>
                <a:close/>
                <a:moveTo>
                  <a:pt x="2169890" y="456817"/>
                </a:moveTo>
                <a:cubicBezTo>
                  <a:pt x="2271354" y="446660"/>
                  <a:pt x="2358711" y="444431"/>
                  <a:pt x="2460670" y="439724"/>
                </a:cubicBezTo>
                <a:cubicBezTo>
                  <a:pt x="2492842" y="438237"/>
                  <a:pt x="2521054" y="442696"/>
                  <a:pt x="2552483" y="436256"/>
                </a:cubicBezTo>
                <a:cubicBezTo>
                  <a:pt x="2558422" y="435017"/>
                  <a:pt x="2571043" y="429319"/>
                  <a:pt x="2566094" y="426098"/>
                </a:cubicBezTo>
                <a:cubicBezTo>
                  <a:pt x="2558917" y="421144"/>
                  <a:pt x="2550750" y="431053"/>
                  <a:pt x="2542336" y="432787"/>
                </a:cubicBezTo>
                <a:cubicBezTo>
                  <a:pt x="2495069" y="442201"/>
                  <a:pt x="2452751" y="430310"/>
                  <a:pt x="2404494" y="432787"/>
                </a:cubicBezTo>
                <a:cubicBezTo>
                  <a:pt x="2387171" y="433778"/>
                  <a:pt x="2372570" y="441458"/>
                  <a:pt x="2355247" y="439724"/>
                </a:cubicBezTo>
                <a:cubicBezTo>
                  <a:pt x="2331490" y="437246"/>
                  <a:pt x="2310949" y="439724"/>
                  <a:pt x="2287192" y="439724"/>
                </a:cubicBezTo>
                <a:cubicBezTo>
                  <a:pt x="2279273" y="439724"/>
                  <a:pt x="2272839" y="442449"/>
                  <a:pt x="2265167" y="443192"/>
                </a:cubicBezTo>
                <a:cubicBezTo>
                  <a:pt x="2244874" y="445174"/>
                  <a:pt x="2227304" y="444183"/>
                  <a:pt x="2207259" y="448395"/>
                </a:cubicBezTo>
                <a:cubicBezTo>
                  <a:pt x="2196617" y="450624"/>
                  <a:pt x="2187213" y="447899"/>
                  <a:pt x="2176572" y="446660"/>
                </a:cubicBezTo>
                <a:cubicBezTo>
                  <a:pt x="2165931" y="445669"/>
                  <a:pt x="2142668" y="439724"/>
                  <a:pt x="2145885" y="450128"/>
                </a:cubicBezTo>
                <a:cubicBezTo>
                  <a:pt x="2148608" y="458304"/>
                  <a:pt x="2161229" y="457808"/>
                  <a:pt x="2169643" y="457065"/>
                </a:cubicBezTo>
                <a:lnTo>
                  <a:pt x="2169643" y="457065"/>
                </a:lnTo>
                <a:close/>
                <a:moveTo>
                  <a:pt x="2356979" y="456817"/>
                </a:moveTo>
                <a:cubicBezTo>
                  <a:pt x="2369600" y="444183"/>
                  <a:pt x="2323818" y="451119"/>
                  <a:pt x="2306000" y="453349"/>
                </a:cubicBezTo>
                <a:cubicBezTo>
                  <a:pt x="2302288" y="453844"/>
                  <a:pt x="2292389" y="455083"/>
                  <a:pt x="2295853" y="456817"/>
                </a:cubicBezTo>
                <a:cubicBezTo>
                  <a:pt x="2311197" y="464497"/>
                  <a:pt x="2328025" y="459047"/>
                  <a:pt x="2345101" y="456817"/>
                </a:cubicBezTo>
                <a:cubicBezTo>
                  <a:pt x="2349308" y="456322"/>
                  <a:pt x="2354009" y="459790"/>
                  <a:pt x="2356979" y="456817"/>
                </a:cubicBezTo>
                <a:lnTo>
                  <a:pt x="2356979" y="456817"/>
                </a:lnTo>
                <a:close/>
                <a:moveTo>
                  <a:pt x="2210723" y="463753"/>
                </a:moveTo>
                <a:cubicBezTo>
                  <a:pt x="2214188" y="460286"/>
                  <a:pt x="2192905" y="461524"/>
                  <a:pt x="2197112" y="463753"/>
                </a:cubicBezTo>
                <a:cubicBezTo>
                  <a:pt x="2201319" y="465736"/>
                  <a:pt x="2207259" y="466974"/>
                  <a:pt x="2210723" y="463753"/>
                </a:cubicBezTo>
                <a:lnTo>
                  <a:pt x="2210723" y="463753"/>
                </a:lnTo>
                <a:close/>
                <a:moveTo>
                  <a:pt x="2091689" y="467222"/>
                </a:moveTo>
                <a:cubicBezTo>
                  <a:pt x="2102330" y="456570"/>
                  <a:pt x="2064219" y="460533"/>
                  <a:pt x="2049124" y="460533"/>
                </a:cubicBezTo>
                <a:cubicBezTo>
                  <a:pt x="2039472" y="460533"/>
                  <a:pt x="2013240" y="459542"/>
                  <a:pt x="2021902" y="464001"/>
                </a:cubicBezTo>
                <a:cubicBezTo>
                  <a:pt x="2034770" y="470442"/>
                  <a:pt x="2048381" y="466726"/>
                  <a:pt x="2062735" y="467470"/>
                </a:cubicBezTo>
                <a:cubicBezTo>
                  <a:pt x="2072881" y="467965"/>
                  <a:pt x="2084512" y="474654"/>
                  <a:pt x="2091689" y="467470"/>
                </a:cubicBezTo>
                <a:lnTo>
                  <a:pt x="2091689" y="467470"/>
                </a:lnTo>
                <a:close/>
                <a:moveTo>
                  <a:pt x="2135986" y="467222"/>
                </a:moveTo>
                <a:cubicBezTo>
                  <a:pt x="2137719" y="465488"/>
                  <a:pt x="2129305" y="467222"/>
                  <a:pt x="2129305" y="467222"/>
                </a:cubicBezTo>
                <a:cubicBezTo>
                  <a:pt x="2129305" y="467222"/>
                  <a:pt x="2134502" y="468956"/>
                  <a:pt x="2135986" y="467222"/>
                </a:cubicBezTo>
                <a:lnTo>
                  <a:pt x="2135986" y="467222"/>
                </a:lnTo>
                <a:close/>
                <a:moveTo>
                  <a:pt x="125768" y="487536"/>
                </a:moveTo>
                <a:cubicBezTo>
                  <a:pt x="167343" y="483324"/>
                  <a:pt x="203227" y="481591"/>
                  <a:pt x="244802" y="477379"/>
                </a:cubicBezTo>
                <a:cubicBezTo>
                  <a:pt x="281181" y="473663"/>
                  <a:pt x="311867" y="463753"/>
                  <a:pt x="348493" y="463753"/>
                </a:cubicBezTo>
                <a:cubicBezTo>
                  <a:pt x="536572" y="463753"/>
                  <a:pt x="697924" y="467222"/>
                  <a:pt x="886003" y="467222"/>
                </a:cubicBezTo>
                <a:cubicBezTo>
                  <a:pt x="1113926" y="467222"/>
                  <a:pt x="1309429" y="463753"/>
                  <a:pt x="1537350" y="463753"/>
                </a:cubicBezTo>
                <a:cubicBezTo>
                  <a:pt x="1563088" y="463753"/>
                  <a:pt x="1584865" y="454340"/>
                  <a:pt x="1610355" y="457065"/>
                </a:cubicBezTo>
                <a:cubicBezTo>
                  <a:pt x="1703405" y="466479"/>
                  <a:pt x="1783833" y="453597"/>
                  <a:pt x="1877378" y="453597"/>
                </a:cubicBezTo>
                <a:cubicBezTo>
                  <a:pt x="1883564" y="453597"/>
                  <a:pt x="1896433" y="456074"/>
                  <a:pt x="1894453" y="450128"/>
                </a:cubicBezTo>
                <a:cubicBezTo>
                  <a:pt x="1893464" y="446908"/>
                  <a:pt x="1885050" y="445422"/>
                  <a:pt x="1887771" y="443439"/>
                </a:cubicBezTo>
                <a:cubicBezTo>
                  <a:pt x="1891731" y="440467"/>
                  <a:pt x="1905837" y="442201"/>
                  <a:pt x="1901383" y="439972"/>
                </a:cubicBezTo>
                <a:cubicBezTo>
                  <a:pt x="1888514" y="433530"/>
                  <a:pt x="1874903" y="444183"/>
                  <a:pt x="1860550" y="443439"/>
                </a:cubicBezTo>
                <a:cubicBezTo>
                  <a:pt x="1834812" y="442201"/>
                  <a:pt x="1812540" y="435017"/>
                  <a:pt x="1787298" y="439972"/>
                </a:cubicBezTo>
                <a:cubicBezTo>
                  <a:pt x="1754631" y="446660"/>
                  <a:pt x="1725430" y="438485"/>
                  <a:pt x="1692021" y="439972"/>
                </a:cubicBezTo>
                <a:cubicBezTo>
                  <a:pt x="1670491" y="440962"/>
                  <a:pt x="1652178" y="445422"/>
                  <a:pt x="1630895" y="443439"/>
                </a:cubicBezTo>
                <a:cubicBezTo>
                  <a:pt x="1617779" y="442201"/>
                  <a:pt x="1606643" y="443439"/>
                  <a:pt x="1593527" y="443439"/>
                </a:cubicBezTo>
                <a:cubicBezTo>
                  <a:pt x="1501962" y="443439"/>
                  <a:pt x="1422771" y="434273"/>
                  <a:pt x="1331701" y="443439"/>
                </a:cubicBezTo>
                <a:cubicBezTo>
                  <a:pt x="1304479" y="446165"/>
                  <a:pt x="1280722" y="437246"/>
                  <a:pt x="1253500" y="439972"/>
                </a:cubicBezTo>
                <a:cubicBezTo>
                  <a:pt x="1191879" y="446165"/>
                  <a:pt x="1138673" y="443439"/>
                  <a:pt x="1076557" y="443439"/>
                </a:cubicBezTo>
                <a:cubicBezTo>
                  <a:pt x="986725" y="443439"/>
                  <a:pt x="909513" y="444431"/>
                  <a:pt x="819680" y="439972"/>
                </a:cubicBezTo>
                <a:cubicBezTo>
                  <a:pt x="789736" y="438485"/>
                  <a:pt x="764494" y="433530"/>
                  <a:pt x="734550" y="429814"/>
                </a:cubicBezTo>
                <a:cubicBezTo>
                  <a:pt x="730838" y="429319"/>
                  <a:pt x="720939" y="428081"/>
                  <a:pt x="724404" y="426346"/>
                </a:cubicBezTo>
                <a:cubicBezTo>
                  <a:pt x="740984" y="417923"/>
                  <a:pt x="792706" y="429814"/>
                  <a:pt x="777115" y="419410"/>
                </a:cubicBezTo>
                <a:cubicBezTo>
                  <a:pt x="762267" y="409500"/>
                  <a:pt x="743954" y="421144"/>
                  <a:pt x="726136" y="419410"/>
                </a:cubicBezTo>
                <a:cubicBezTo>
                  <a:pt x="714752" y="418419"/>
                  <a:pt x="704606" y="416189"/>
                  <a:pt x="693717" y="419410"/>
                </a:cubicBezTo>
                <a:cubicBezTo>
                  <a:pt x="691490" y="420153"/>
                  <a:pt x="695697" y="424612"/>
                  <a:pt x="693717" y="426346"/>
                </a:cubicBezTo>
                <a:cubicBezTo>
                  <a:pt x="682581" y="435264"/>
                  <a:pt x="667237" y="426346"/>
                  <a:pt x="652884" y="426346"/>
                </a:cubicBezTo>
                <a:cubicBezTo>
                  <a:pt x="645707" y="426346"/>
                  <a:pt x="638778" y="426594"/>
                  <a:pt x="632592" y="422878"/>
                </a:cubicBezTo>
                <a:cubicBezTo>
                  <a:pt x="630364" y="421639"/>
                  <a:pt x="637788" y="417923"/>
                  <a:pt x="636056" y="416189"/>
                </a:cubicBezTo>
                <a:cubicBezTo>
                  <a:pt x="630859" y="410987"/>
                  <a:pt x="623188" y="421639"/>
                  <a:pt x="615763" y="422878"/>
                </a:cubicBezTo>
                <a:cubicBezTo>
                  <a:pt x="612051" y="423621"/>
                  <a:pt x="609081" y="420896"/>
                  <a:pt x="605617" y="419410"/>
                </a:cubicBezTo>
                <a:cubicBezTo>
                  <a:pt x="604132" y="418666"/>
                  <a:pt x="610567" y="416685"/>
                  <a:pt x="609081" y="415942"/>
                </a:cubicBezTo>
                <a:cubicBezTo>
                  <a:pt x="595718" y="409253"/>
                  <a:pt x="581364" y="413959"/>
                  <a:pt x="566516" y="412473"/>
                </a:cubicBezTo>
                <a:cubicBezTo>
                  <a:pt x="534592" y="409253"/>
                  <a:pt x="506875" y="409005"/>
                  <a:pt x="474704" y="409005"/>
                </a:cubicBezTo>
                <a:cubicBezTo>
                  <a:pt x="344781" y="409005"/>
                  <a:pt x="233171" y="409748"/>
                  <a:pt x="103991" y="422630"/>
                </a:cubicBezTo>
                <a:cubicBezTo>
                  <a:pt x="98546" y="423126"/>
                  <a:pt x="83698" y="421639"/>
                  <a:pt x="88647" y="419162"/>
                </a:cubicBezTo>
                <a:cubicBezTo>
                  <a:pt x="101021" y="412969"/>
                  <a:pt x="114879" y="417428"/>
                  <a:pt x="127747" y="412226"/>
                </a:cubicBezTo>
                <a:cubicBezTo>
                  <a:pt x="133192" y="409996"/>
                  <a:pt x="135667" y="403803"/>
                  <a:pt x="141359" y="402068"/>
                </a:cubicBezTo>
                <a:cubicBezTo>
                  <a:pt x="169571" y="392655"/>
                  <a:pt x="196792" y="398353"/>
                  <a:pt x="226489" y="395132"/>
                </a:cubicBezTo>
                <a:cubicBezTo>
                  <a:pt x="378685" y="379773"/>
                  <a:pt x="510587" y="391664"/>
                  <a:pt x="663525" y="391664"/>
                </a:cubicBezTo>
                <a:cubicBezTo>
                  <a:pt x="711783" y="391664"/>
                  <a:pt x="847645" y="401573"/>
                  <a:pt x="801368" y="388195"/>
                </a:cubicBezTo>
                <a:cubicBezTo>
                  <a:pt x="763505" y="377295"/>
                  <a:pt x="728116" y="392159"/>
                  <a:pt x="689015" y="388195"/>
                </a:cubicBezTo>
                <a:cubicBezTo>
                  <a:pt x="574683" y="376800"/>
                  <a:pt x="475694" y="383736"/>
                  <a:pt x="360867" y="378039"/>
                </a:cubicBezTo>
                <a:cubicBezTo>
                  <a:pt x="354432" y="377791"/>
                  <a:pt x="339337" y="375809"/>
                  <a:pt x="343791" y="371350"/>
                </a:cubicBezTo>
                <a:cubicBezTo>
                  <a:pt x="352700" y="362432"/>
                  <a:pt x="367054" y="371350"/>
                  <a:pt x="379427" y="371350"/>
                </a:cubicBezTo>
                <a:cubicBezTo>
                  <a:pt x="560329" y="371350"/>
                  <a:pt x="715742" y="386462"/>
                  <a:pt x="896397" y="378039"/>
                </a:cubicBezTo>
                <a:cubicBezTo>
                  <a:pt x="1035477" y="371597"/>
                  <a:pt x="1155006" y="374570"/>
                  <a:pt x="1294332" y="374570"/>
                </a:cubicBezTo>
                <a:cubicBezTo>
                  <a:pt x="1320565" y="374570"/>
                  <a:pt x="1343332" y="372836"/>
                  <a:pt x="1369070" y="367881"/>
                </a:cubicBezTo>
                <a:cubicBezTo>
                  <a:pt x="1413367" y="358963"/>
                  <a:pt x="1453210" y="368872"/>
                  <a:pt x="1498250" y="364413"/>
                </a:cubicBezTo>
                <a:cubicBezTo>
                  <a:pt x="1593527" y="354999"/>
                  <a:pt x="1676430" y="365900"/>
                  <a:pt x="1771954" y="360945"/>
                </a:cubicBezTo>
                <a:cubicBezTo>
                  <a:pt x="1917469" y="353761"/>
                  <a:pt x="2042937" y="371102"/>
                  <a:pt x="2188450" y="364413"/>
                </a:cubicBezTo>
                <a:cubicBezTo>
                  <a:pt x="2384944" y="355495"/>
                  <a:pt x="2553967" y="353266"/>
                  <a:pt x="2749718" y="333695"/>
                </a:cubicBezTo>
                <a:cubicBezTo>
                  <a:pt x="2780652" y="330722"/>
                  <a:pt x="2807626" y="329483"/>
                  <a:pt x="2838066" y="323537"/>
                </a:cubicBezTo>
                <a:cubicBezTo>
                  <a:pt x="2893747" y="312390"/>
                  <a:pt x="2944479" y="320317"/>
                  <a:pt x="2999665" y="306444"/>
                </a:cubicBezTo>
                <a:cubicBezTo>
                  <a:pt x="3013771" y="302976"/>
                  <a:pt x="3025402" y="298269"/>
                  <a:pt x="3038766" y="292819"/>
                </a:cubicBezTo>
                <a:cubicBezTo>
                  <a:pt x="3045200" y="290341"/>
                  <a:pt x="3051882" y="287369"/>
                  <a:pt x="3054109" y="280928"/>
                </a:cubicBezTo>
                <a:cubicBezTo>
                  <a:pt x="3056831" y="273000"/>
                  <a:pt x="3055594" y="263339"/>
                  <a:pt x="3062771" y="258880"/>
                </a:cubicBezTo>
                <a:cubicBezTo>
                  <a:pt x="3071432" y="253429"/>
                  <a:pt x="3086528" y="251943"/>
                  <a:pt x="3086528" y="241786"/>
                </a:cubicBezTo>
                <a:cubicBezTo>
                  <a:pt x="3086528" y="224445"/>
                  <a:pt x="3065988" y="215774"/>
                  <a:pt x="3061038" y="199176"/>
                </a:cubicBezTo>
                <a:cubicBezTo>
                  <a:pt x="3053119" y="172669"/>
                  <a:pt x="3064256" y="144923"/>
                  <a:pt x="3050892" y="120893"/>
                </a:cubicBezTo>
                <a:cubicBezTo>
                  <a:pt x="3045200" y="110736"/>
                  <a:pt x="3041983" y="101074"/>
                  <a:pt x="3037281" y="90174"/>
                </a:cubicBezTo>
                <a:cubicBezTo>
                  <a:pt x="3028619" y="70603"/>
                  <a:pt x="3008822" y="58712"/>
                  <a:pt x="2988034" y="54501"/>
                </a:cubicBezTo>
                <a:cubicBezTo>
                  <a:pt x="2978630" y="52519"/>
                  <a:pt x="2971701" y="47069"/>
                  <a:pt x="2964276" y="40876"/>
                </a:cubicBezTo>
                <a:cubicBezTo>
                  <a:pt x="2957100" y="35178"/>
                  <a:pt x="2949181" y="33196"/>
                  <a:pt x="2940520" y="30718"/>
                </a:cubicBezTo>
                <a:cubicBezTo>
                  <a:pt x="2918247" y="24030"/>
                  <a:pt x="2900429" y="13625"/>
                  <a:pt x="2877661" y="10157"/>
                </a:cubicBezTo>
                <a:cubicBezTo>
                  <a:pt x="2836828" y="3964"/>
                  <a:pt x="2801440" y="0"/>
                  <a:pt x="2760359" y="0"/>
                </a:cubicBezTo>
                <a:cubicBezTo>
                  <a:pt x="2603709" y="0"/>
                  <a:pt x="2469827" y="20314"/>
                  <a:pt x="2313177" y="20314"/>
                </a:cubicBezTo>
                <a:cubicBezTo>
                  <a:pt x="2290409" y="20314"/>
                  <a:pt x="2271106" y="15855"/>
                  <a:pt x="2248587" y="16846"/>
                </a:cubicBezTo>
                <a:cubicBezTo>
                  <a:pt x="2090946" y="24773"/>
                  <a:pt x="1955579" y="20562"/>
                  <a:pt x="1797939" y="13377"/>
                </a:cubicBezTo>
                <a:cubicBezTo>
                  <a:pt x="1744485" y="10900"/>
                  <a:pt x="1698455" y="7432"/>
                  <a:pt x="1644753" y="9909"/>
                </a:cubicBezTo>
                <a:cubicBezTo>
                  <a:pt x="1478947" y="17589"/>
                  <a:pt x="1336403" y="9909"/>
                  <a:pt x="1170349" y="9909"/>
                </a:cubicBezTo>
                <a:cubicBezTo>
                  <a:pt x="961483" y="9909"/>
                  <a:pt x="782065" y="19323"/>
                  <a:pt x="573446" y="9909"/>
                </a:cubicBezTo>
                <a:cubicBezTo>
                  <a:pt x="406154" y="2478"/>
                  <a:pt x="261383" y="0"/>
                  <a:pt x="94339" y="16846"/>
                </a:cubicBezTo>
                <a:cubicBezTo>
                  <a:pt x="70582" y="19323"/>
                  <a:pt x="43112" y="23039"/>
                  <a:pt x="31481" y="44096"/>
                </a:cubicBezTo>
                <a:cubicBezTo>
                  <a:pt x="9951" y="82990"/>
                  <a:pt x="12921" y="124609"/>
                  <a:pt x="4259" y="168210"/>
                </a:cubicBezTo>
                <a:cubicBezTo>
                  <a:pt x="-4155" y="209829"/>
                  <a:pt x="547" y="248475"/>
                  <a:pt x="12673" y="289103"/>
                </a:cubicBezTo>
                <a:cubicBezTo>
                  <a:pt x="22077" y="320565"/>
                  <a:pt x="2279" y="352274"/>
                  <a:pt x="14405" y="382746"/>
                </a:cubicBezTo>
                <a:cubicBezTo>
                  <a:pt x="17128" y="389929"/>
                  <a:pt x="23809" y="395132"/>
                  <a:pt x="31481" y="396371"/>
                </a:cubicBezTo>
                <a:cubicBezTo>
                  <a:pt x="34451" y="396866"/>
                  <a:pt x="36925" y="397857"/>
                  <a:pt x="39895" y="398105"/>
                </a:cubicBezTo>
                <a:cubicBezTo>
                  <a:pt x="47567" y="398848"/>
                  <a:pt x="54991" y="394637"/>
                  <a:pt x="61920" y="398105"/>
                </a:cubicBezTo>
                <a:cubicBezTo>
                  <a:pt x="64147" y="399096"/>
                  <a:pt x="59940" y="403555"/>
                  <a:pt x="61920" y="404794"/>
                </a:cubicBezTo>
                <a:cubicBezTo>
                  <a:pt x="65137" y="407023"/>
                  <a:pt x="74046" y="406527"/>
                  <a:pt x="72066" y="409996"/>
                </a:cubicBezTo>
                <a:cubicBezTo>
                  <a:pt x="68354" y="416437"/>
                  <a:pt x="57961" y="412721"/>
                  <a:pt x="51774" y="416932"/>
                </a:cubicBezTo>
                <a:cubicBezTo>
                  <a:pt x="44349" y="421887"/>
                  <a:pt x="83450" y="421392"/>
                  <a:pt x="75531" y="425355"/>
                </a:cubicBezTo>
                <a:cubicBezTo>
                  <a:pt x="60930" y="432540"/>
                  <a:pt x="22325" y="427089"/>
                  <a:pt x="31233" y="440715"/>
                </a:cubicBezTo>
                <a:cubicBezTo>
                  <a:pt x="33214" y="443439"/>
                  <a:pt x="39647" y="444679"/>
                  <a:pt x="37915" y="447651"/>
                </a:cubicBezTo>
                <a:cubicBezTo>
                  <a:pt x="34203" y="454340"/>
                  <a:pt x="17128" y="457560"/>
                  <a:pt x="22572" y="463010"/>
                </a:cubicBezTo>
                <a:cubicBezTo>
                  <a:pt x="31233" y="471681"/>
                  <a:pt x="45092" y="468460"/>
                  <a:pt x="56476" y="473168"/>
                </a:cubicBezTo>
                <a:cubicBezTo>
                  <a:pt x="79491" y="482334"/>
                  <a:pt x="101516" y="489270"/>
                  <a:pt x="126263" y="486793"/>
                </a:cubicBezTo>
                <a:lnTo>
                  <a:pt x="126263" y="486793"/>
                </a:lnTo>
                <a:close/>
                <a:moveTo>
                  <a:pt x="598440" y="419410"/>
                </a:moveTo>
                <a:cubicBezTo>
                  <a:pt x="604627" y="425851"/>
                  <a:pt x="564536" y="422135"/>
                  <a:pt x="572950" y="419410"/>
                </a:cubicBezTo>
                <a:cubicBezTo>
                  <a:pt x="581364" y="416437"/>
                  <a:pt x="592253" y="412969"/>
                  <a:pt x="598440" y="419410"/>
                </a:cubicBezTo>
                <a:lnTo>
                  <a:pt x="598440" y="419410"/>
                </a:lnTo>
                <a:close/>
                <a:moveTo>
                  <a:pt x="1669749" y="494225"/>
                </a:moveTo>
                <a:cubicBezTo>
                  <a:pt x="1671481" y="492490"/>
                  <a:pt x="1662819" y="494225"/>
                  <a:pt x="1662819" y="494225"/>
                </a:cubicBezTo>
                <a:cubicBezTo>
                  <a:pt x="1662819" y="494225"/>
                  <a:pt x="1668016" y="495959"/>
                  <a:pt x="1669749" y="494225"/>
                </a:cubicBezTo>
                <a:lnTo>
                  <a:pt x="1669749" y="494225"/>
                </a:lnTo>
                <a:close/>
                <a:moveTo>
                  <a:pt x="1683360" y="494225"/>
                </a:moveTo>
                <a:cubicBezTo>
                  <a:pt x="1685092" y="492490"/>
                  <a:pt x="1676678" y="494225"/>
                  <a:pt x="1676678" y="494225"/>
                </a:cubicBezTo>
                <a:cubicBezTo>
                  <a:pt x="1676678" y="494225"/>
                  <a:pt x="1681874" y="495959"/>
                  <a:pt x="1683360" y="494225"/>
                </a:cubicBezTo>
                <a:lnTo>
                  <a:pt x="1683360" y="494225"/>
                </a:lnTo>
                <a:close/>
                <a:moveTo>
                  <a:pt x="2554215" y="494225"/>
                </a:moveTo>
                <a:cubicBezTo>
                  <a:pt x="2556690" y="491747"/>
                  <a:pt x="2541099" y="492243"/>
                  <a:pt x="2544069" y="494225"/>
                </a:cubicBezTo>
                <a:cubicBezTo>
                  <a:pt x="2547038" y="496206"/>
                  <a:pt x="2551740" y="496702"/>
                  <a:pt x="2554215" y="494225"/>
                </a:cubicBezTo>
                <a:lnTo>
                  <a:pt x="2554215" y="494225"/>
                </a:lnTo>
                <a:close/>
                <a:moveTo>
                  <a:pt x="1469296" y="497693"/>
                </a:moveTo>
                <a:cubicBezTo>
                  <a:pt x="1471771" y="495216"/>
                  <a:pt x="1456180" y="495711"/>
                  <a:pt x="1459149" y="497693"/>
                </a:cubicBezTo>
                <a:cubicBezTo>
                  <a:pt x="1462119" y="499675"/>
                  <a:pt x="1466821" y="500170"/>
                  <a:pt x="1469296" y="497693"/>
                </a:cubicBezTo>
                <a:lnTo>
                  <a:pt x="1469296" y="497693"/>
                </a:lnTo>
                <a:close/>
                <a:moveTo>
                  <a:pt x="1482907" y="497693"/>
                </a:moveTo>
                <a:cubicBezTo>
                  <a:pt x="1484639" y="495959"/>
                  <a:pt x="1475977" y="497693"/>
                  <a:pt x="1475977" y="497693"/>
                </a:cubicBezTo>
                <a:cubicBezTo>
                  <a:pt x="1475977" y="497693"/>
                  <a:pt x="1481175" y="499427"/>
                  <a:pt x="1482907" y="497693"/>
                </a:cubicBezTo>
                <a:lnTo>
                  <a:pt x="1482907" y="497693"/>
                </a:lnTo>
                <a:close/>
                <a:moveTo>
                  <a:pt x="1588330" y="497693"/>
                </a:moveTo>
                <a:cubicBezTo>
                  <a:pt x="1601446" y="484563"/>
                  <a:pt x="1553931" y="492243"/>
                  <a:pt x="1535618" y="494225"/>
                </a:cubicBezTo>
                <a:cubicBezTo>
                  <a:pt x="1531411" y="494720"/>
                  <a:pt x="1519780" y="495711"/>
                  <a:pt x="1523740" y="497693"/>
                </a:cubicBezTo>
                <a:cubicBezTo>
                  <a:pt x="1539578" y="505620"/>
                  <a:pt x="1556901" y="499675"/>
                  <a:pt x="1574719" y="497693"/>
                </a:cubicBezTo>
                <a:cubicBezTo>
                  <a:pt x="1579421" y="497197"/>
                  <a:pt x="1584865" y="501161"/>
                  <a:pt x="1588330" y="497693"/>
                </a:cubicBezTo>
                <a:lnTo>
                  <a:pt x="1588330" y="497693"/>
                </a:lnTo>
                <a:close/>
                <a:moveTo>
                  <a:pt x="1649456" y="497693"/>
                </a:moveTo>
                <a:cubicBezTo>
                  <a:pt x="1651930" y="495959"/>
                  <a:pt x="1647228" y="491747"/>
                  <a:pt x="1644259" y="491004"/>
                </a:cubicBezTo>
                <a:cubicBezTo>
                  <a:pt x="1631638" y="486793"/>
                  <a:pt x="1595754" y="490261"/>
                  <a:pt x="1606890" y="497693"/>
                </a:cubicBezTo>
                <a:cubicBezTo>
                  <a:pt x="1617284" y="504629"/>
                  <a:pt x="1630648" y="501161"/>
                  <a:pt x="1642527" y="497693"/>
                </a:cubicBezTo>
                <a:cubicBezTo>
                  <a:pt x="1644753" y="496949"/>
                  <a:pt x="1647476" y="498932"/>
                  <a:pt x="1649456" y="497693"/>
                </a:cubicBezTo>
                <a:lnTo>
                  <a:pt x="1649456" y="497693"/>
                </a:lnTo>
                <a:close/>
                <a:moveTo>
                  <a:pt x="1448756" y="501161"/>
                </a:moveTo>
                <a:cubicBezTo>
                  <a:pt x="1451230" y="499427"/>
                  <a:pt x="1446528" y="495216"/>
                  <a:pt x="1443559" y="494225"/>
                </a:cubicBezTo>
                <a:cubicBezTo>
                  <a:pt x="1425988" y="488279"/>
                  <a:pt x="1408417" y="490013"/>
                  <a:pt x="1390847" y="495959"/>
                </a:cubicBezTo>
                <a:cubicBezTo>
                  <a:pt x="1387877" y="496949"/>
                  <a:pt x="1380948" y="494968"/>
                  <a:pt x="1382433" y="497693"/>
                </a:cubicBezTo>
                <a:cubicBezTo>
                  <a:pt x="1389610" y="512061"/>
                  <a:pt x="1412130" y="501161"/>
                  <a:pt x="1428463" y="501161"/>
                </a:cubicBezTo>
                <a:cubicBezTo>
                  <a:pt x="1435640" y="501161"/>
                  <a:pt x="1442816" y="505125"/>
                  <a:pt x="1448756" y="501161"/>
                </a:cubicBezTo>
                <a:lnTo>
                  <a:pt x="1448756" y="501161"/>
                </a:lnTo>
                <a:close/>
                <a:moveTo>
                  <a:pt x="2094906" y="501161"/>
                </a:moveTo>
                <a:cubicBezTo>
                  <a:pt x="2104558" y="491500"/>
                  <a:pt x="2042689" y="496702"/>
                  <a:pt x="2055805" y="501161"/>
                </a:cubicBezTo>
                <a:cubicBezTo>
                  <a:pt x="2057043" y="501657"/>
                  <a:pt x="2058280" y="501905"/>
                  <a:pt x="2059270" y="502152"/>
                </a:cubicBezTo>
                <a:cubicBezTo>
                  <a:pt x="2052093" y="501657"/>
                  <a:pt x="2043927" y="501657"/>
                  <a:pt x="2038730" y="501161"/>
                </a:cubicBezTo>
                <a:cubicBezTo>
                  <a:pt x="2031800" y="500418"/>
                  <a:pt x="2014230" y="504134"/>
                  <a:pt x="2019922" y="507850"/>
                </a:cubicBezTo>
                <a:cubicBezTo>
                  <a:pt x="2030811" y="515282"/>
                  <a:pt x="2044174" y="509832"/>
                  <a:pt x="2057290" y="511318"/>
                </a:cubicBezTo>
                <a:cubicBezTo>
                  <a:pt x="2063230" y="511814"/>
                  <a:pt x="2070901" y="516273"/>
                  <a:pt x="2074366" y="511318"/>
                </a:cubicBezTo>
                <a:cubicBezTo>
                  <a:pt x="2076346" y="508098"/>
                  <a:pt x="2075356" y="506116"/>
                  <a:pt x="2072633" y="504629"/>
                </a:cubicBezTo>
                <a:cubicBezTo>
                  <a:pt x="2079563" y="505125"/>
                  <a:pt x="2086492" y="504134"/>
                  <a:pt x="2093174" y="500913"/>
                </a:cubicBezTo>
                <a:cubicBezTo>
                  <a:pt x="2093669" y="500666"/>
                  <a:pt x="2094411" y="501409"/>
                  <a:pt x="2094906" y="500913"/>
                </a:cubicBezTo>
                <a:lnTo>
                  <a:pt x="2094906" y="500913"/>
                </a:lnTo>
                <a:close/>
                <a:moveTo>
                  <a:pt x="2111982" y="501161"/>
                </a:moveTo>
                <a:cubicBezTo>
                  <a:pt x="2113714" y="499427"/>
                  <a:pt x="2105052" y="501161"/>
                  <a:pt x="2105052" y="501161"/>
                </a:cubicBezTo>
                <a:cubicBezTo>
                  <a:pt x="2105052" y="501161"/>
                  <a:pt x="2110249" y="502895"/>
                  <a:pt x="2111982" y="501161"/>
                </a:cubicBezTo>
                <a:lnTo>
                  <a:pt x="2111982" y="501161"/>
                </a:lnTo>
                <a:close/>
                <a:moveTo>
                  <a:pt x="2465619" y="501161"/>
                </a:moveTo>
                <a:cubicBezTo>
                  <a:pt x="2470817" y="500666"/>
                  <a:pt x="2483933" y="496702"/>
                  <a:pt x="2479231" y="494225"/>
                </a:cubicBezTo>
                <a:cubicBezTo>
                  <a:pt x="2468094" y="488527"/>
                  <a:pt x="2455226" y="489518"/>
                  <a:pt x="2443595" y="494225"/>
                </a:cubicBezTo>
                <a:cubicBezTo>
                  <a:pt x="2441368" y="495216"/>
                  <a:pt x="2436665" y="497445"/>
                  <a:pt x="2438645" y="499427"/>
                </a:cubicBezTo>
                <a:cubicBezTo>
                  <a:pt x="2443595" y="504382"/>
                  <a:pt x="2452009" y="500170"/>
                  <a:pt x="2458938" y="499427"/>
                </a:cubicBezTo>
                <a:cubicBezTo>
                  <a:pt x="2461412" y="499427"/>
                  <a:pt x="2463393" y="501409"/>
                  <a:pt x="2465867" y="501161"/>
                </a:cubicBezTo>
                <a:lnTo>
                  <a:pt x="2465867" y="501161"/>
                </a:lnTo>
                <a:close/>
                <a:moveTo>
                  <a:pt x="1734339" y="504629"/>
                </a:moveTo>
                <a:cubicBezTo>
                  <a:pt x="1739288" y="499675"/>
                  <a:pt x="1722460" y="496206"/>
                  <a:pt x="1715531" y="497941"/>
                </a:cubicBezTo>
                <a:cubicBezTo>
                  <a:pt x="1713304" y="498436"/>
                  <a:pt x="1713304" y="503638"/>
                  <a:pt x="1715531" y="504629"/>
                </a:cubicBezTo>
                <a:cubicBezTo>
                  <a:pt x="1721470" y="507602"/>
                  <a:pt x="1729637" y="509336"/>
                  <a:pt x="1734339" y="504629"/>
                </a:cubicBezTo>
                <a:lnTo>
                  <a:pt x="1734339" y="504629"/>
                </a:lnTo>
                <a:close/>
                <a:moveTo>
                  <a:pt x="1754631" y="504629"/>
                </a:moveTo>
                <a:cubicBezTo>
                  <a:pt x="1758344" y="500913"/>
                  <a:pt x="1737061" y="499922"/>
                  <a:pt x="1739288" y="504629"/>
                </a:cubicBezTo>
                <a:cubicBezTo>
                  <a:pt x="1741763" y="509336"/>
                  <a:pt x="1750672" y="508345"/>
                  <a:pt x="1754631" y="504629"/>
                </a:cubicBezTo>
                <a:lnTo>
                  <a:pt x="1754631" y="504629"/>
                </a:lnTo>
                <a:close/>
                <a:moveTo>
                  <a:pt x="1819222" y="504629"/>
                </a:moveTo>
                <a:cubicBezTo>
                  <a:pt x="1822934" y="500913"/>
                  <a:pt x="1801404" y="499922"/>
                  <a:pt x="1803878" y="504629"/>
                </a:cubicBezTo>
                <a:cubicBezTo>
                  <a:pt x="1806353" y="509336"/>
                  <a:pt x="1815262" y="508345"/>
                  <a:pt x="1819222" y="504629"/>
                </a:cubicBezTo>
                <a:lnTo>
                  <a:pt x="1819222" y="504629"/>
                </a:lnTo>
                <a:close/>
                <a:moveTo>
                  <a:pt x="2397317" y="504629"/>
                </a:moveTo>
                <a:cubicBezTo>
                  <a:pt x="2400535" y="503886"/>
                  <a:pt x="2407216" y="499427"/>
                  <a:pt x="2403999" y="497941"/>
                </a:cubicBezTo>
                <a:cubicBezTo>
                  <a:pt x="2392863" y="492243"/>
                  <a:pt x="2357722" y="494473"/>
                  <a:pt x="2368363" y="501409"/>
                </a:cubicBezTo>
                <a:cubicBezTo>
                  <a:pt x="2376777" y="507107"/>
                  <a:pt x="2387419" y="506859"/>
                  <a:pt x="2397317" y="504877"/>
                </a:cubicBezTo>
                <a:lnTo>
                  <a:pt x="2397317" y="504877"/>
                </a:lnTo>
                <a:close/>
                <a:moveTo>
                  <a:pt x="1063936" y="508098"/>
                </a:moveTo>
                <a:cubicBezTo>
                  <a:pt x="1068638" y="506364"/>
                  <a:pt x="1058491" y="499675"/>
                  <a:pt x="1053789" y="497941"/>
                </a:cubicBezTo>
                <a:cubicBezTo>
                  <a:pt x="1035724" y="491500"/>
                  <a:pt x="1017906" y="493729"/>
                  <a:pt x="999346" y="497941"/>
                </a:cubicBezTo>
                <a:cubicBezTo>
                  <a:pt x="994644" y="498932"/>
                  <a:pt x="984497" y="500913"/>
                  <a:pt x="987467" y="504877"/>
                </a:cubicBezTo>
                <a:cubicBezTo>
                  <a:pt x="995386" y="514787"/>
                  <a:pt x="1010730" y="502152"/>
                  <a:pt x="1023103" y="501409"/>
                </a:cubicBezTo>
                <a:cubicBezTo>
                  <a:pt x="1035724" y="500666"/>
                  <a:pt x="1046365" y="506859"/>
                  <a:pt x="1058739" y="504877"/>
                </a:cubicBezTo>
                <a:cubicBezTo>
                  <a:pt x="1060966" y="504629"/>
                  <a:pt x="1061709" y="509088"/>
                  <a:pt x="1063936" y="508345"/>
                </a:cubicBezTo>
                <a:lnTo>
                  <a:pt x="1063936" y="508345"/>
                </a:lnTo>
                <a:close/>
                <a:moveTo>
                  <a:pt x="1135456" y="511566"/>
                </a:moveTo>
                <a:cubicBezTo>
                  <a:pt x="1140157" y="504629"/>
                  <a:pt x="1105759" y="503886"/>
                  <a:pt x="1111698" y="509832"/>
                </a:cubicBezTo>
                <a:cubicBezTo>
                  <a:pt x="1117142" y="515282"/>
                  <a:pt x="1127536" y="516273"/>
                  <a:pt x="1133723" y="511566"/>
                </a:cubicBezTo>
                <a:cubicBezTo>
                  <a:pt x="1134218" y="511318"/>
                  <a:pt x="1134961" y="512061"/>
                  <a:pt x="1135456" y="511566"/>
                </a:cubicBezTo>
                <a:lnTo>
                  <a:pt x="1135456" y="511566"/>
                </a:lnTo>
                <a:close/>
                <a:moveTo>
                  <a:pt x="1169359" y="511566"/>
                </a:moveTo>
                <a:cubicBezTo>
                  <a:pt x="1171587" y="510575"/>
                  <a:pt x="1167380" y="506116"/>
                  <a:pt x="1169359" y="504629"/>
                </a:cubicBezTo>
                <a:cubicBezTo>
                  <a:pt x="1170596" y="503638"/>
                  <a:pt x="1164162" y="501161"/>
                  <a:pt x="1165894" y="501161"/>
                </a:cubicBezTo>
                <a:cubicBezTo>
                  <a:pt x="1175546" y="501161"/>
                  <a:pt x="1183465" y="505125"/>
                  <a:pt x="1193117" y="504629"/>
                </a:cubicBezTo>
                <a:cubicBezTo>
                  <a:pt x="1227020" y="502648"/>
                  <a:pt x="1256222" y="497941"/>
                  <a:pt x="1290125" y="501161"/>
                </a:cubicBezTo>
                <a:cubicBezTo>
                  <a:pt x="1306211" y="502648"/>
                  <a:pt x="1320070" y="501161"/>
                  <a:pt x="1336156" y="501161"/>
                </a:cubicBezTo>
                <a:cubicBezTo>
                  <a:pt x="1343580" y="501161"/>
                  <a:pt x="1362883" y="498436"/>
                  <a:pt x="1356449" y="494225"/>
                </a:cubicBezTo>
                <a:cubicBezTo>
                  <a:pt x="1343085" y="485307"/>
                  <a:pt x="1326504" y="494225"/>
                  <a:pt x="1310418" y="494225"/>
                </a:cubicBezTo>
                <a:cubicBezTo>
                  <a:pt x="1256222" y="494225"/>
                  <a:pt x="1209202" y="486297"/>
                  <a:pt x="1155748" y="494225"/>
                </a:cubicBezTo>
                <a:cubicBezTo>
                  <a:pt x="1149066" y="495216"/>
                  <a:pt x="1132733" y="499675"/>
                  <a:pt x="1138673" y="502895"/>
                </a:cubicBezTo>
                <a:cubicBezTo>
                  <a:pt x="1143870" y="505620"/>
                  <a:pt x="1149809" y="503391"/>
                  <a:pt x="1155748" y="504629"/>
                </a:cubicBezTo>
                <a:cubicBezTo>
                  <a:pt x="1160945" y="505868"/>
                  <a:pt x="1164657" y="513795"/>
                  <a:pt x="1169359" y="511566"/>
                </a:cubicBezTo>
                <a:lnTo>
                  <a:pt x="1169359" y="511566"/>
                </a:lnTo>
                <a:close/>
                <a:moveTo>
                  <a:pt x="1475482" y="511566"/>
                </a:moveTo>
                <a:cubicBezTo>
                  <a:pt x="1477957" y="510823"/>
                  <a:pt x="1480680" y="506611"/>
                  <a:pt x="1478947" y="504629"/>
                </a:cubicBezTo>
                <a:cubicBezTo>
                  <a:pt x="1474245" y="499922"/>
                  <a:pt x="1456675" y="502400"/>
                  <a:pt x="1460139" y="508098"/>
                </a:cubicBezTo>
                <a:cubicBezTo>
                  <a:pt x="1463109" y="512804"/>
                  <a:pt x="1470286" y="513052"/>
                  <a:pt x="1475482" y="511566"/>
                </a:cubicBezTo>
                <a:lnTo>
                  <a:pt x="1475482" y="511566"/>
                </a:lnTo>
                <a:close/>
                <a:moveTo>
                  <a:pt x="1563830" y="511566"/>
                </a:moveTo>
                <a:cubicBezTo>
                  <a:pt x="1566552" y="511071"/>
                  <a:pt x="1568780" y="506859"/>
                  <a:pt x="1567295" y="504629"/>
                </a:cubicBezTo>
                <a:cubicBezTo>
                  <a:pt x="1563583" y="499922"/>
                  <a:pt x="1547002" y="502895"/>
                  <a:pt x="1550219" y="508098"/>
                </a:cubicBezTo>
                <a:cubicBezTo>
                  <a:pt x="1552941" y="512309"/>
                  <a:pt x="1559128" y="512557"/>
                  <a:pt x="1563830" y="511566"/>
                </a:cubicBezTo>
                <a:lnTo>
                  <a:pt x="1563830" y="511566"/>
                </a:lnTo>
                <a:close/>
                <a:moveTo>
                  <a:pt x="1679400" y="511566"/>
                </a:moveTo>
                <a:cubicBezTo>
                  <a:pt x="1686824" y="510080"/>
                  <a:pt x="1704890" y="504629"/>
                  <a:pt x="1698208" y="501409"/>
                </a:cubicBezTo>
                <a:cubicBezTo>
                  <a:pt x="1681627" y="493233"/>
                  <a:pt x="1664056" y="501409"/>
                  <a:pt x="1645496" y="501409"/>
                </a:cubicBezTo>
                <a:cubicBezTo>
                  <a:pt x="1638567" y="501409"/>
                  <a:pt x="1621986" y="503143"/>
                  <a:pt x="1626688" y="508098"/>
                </a:cubicBezTo>
                <a:cubicBezTo>
                  <a:pt x="1634607" y="516025"/>
                  <a:pt x="1647723" y="508593"/>
                  <a:pt x="1659107" y="509832"/>
                </a:cubicBezTo>
                <a:cubicBezTo>
                  <a:pt x="1666284" y="510575"/>
                  <a:pt x="1672471" y="513052"/>
                  <a:pt x="1679400" y="511566"/>
                </a:cubicBezTo>
                <a:lnTo>
                  <a:pt x="1679400" y="511566"/>
                </a:lnTo>
                <a:close/>
                <a:moveTo>
                  <a:pt x="114879" y="525191"/>
                </a:moveTo>
                <a:cubicBezTo>
                  <a:pt x="118839" y="527173"/>
                  <a:pt x="128985" y="520236"/>
                  <a:pt x="125026" y="518255"/>
                </a:cubicBezTo>
                <a:cubicBezTo>
                  <a:pt x="121313" y="516273"/>
                  <a:pt x="110919" y="523209"/>
                  <a:pt x="114879" y="525191"/>
                </a:cubicBezTo>
                <a:lnTo>
                  <a:pt x="114879" y="525191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</p:spPr>
      </p:sp>
      <p:sp>
        <p:nvSpPr>
          <p:cNvPr id="7" name="Text 5"/>
          <p:cNvSpPr/>
          <p:nvPr/>
        </p:nvSpPr>
        <p:spPr>
          <a:xfrm>
            <a:off x="838200" y="4654992"/>
            <a:ext cx="3086528" cy="52519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8" name="Image 0" descr="https://kimi-img.moonshot.cn/pub/slides/slides_tmpl/image/25-09-05-16:17:36-d2t9p85nfo2stf9djafg.png"/>
          <p:cNvPicPr>
            <a:picLocks noChangeAspect="1"/>
          </p:cNvPicPr>
          <p:nvPr/>
        </p:nvPicPr>
        <p:blipFill>
          <a:blip r:embed="rId2">
            <a:alphaModFix amt="24000"/>
          </a:blip>
          <a:srcRect/>
          <a:stretch>
            <a:fillRect/>
          </a:stretch>
        </p:blipFill>
        <p:spPr>
          <a:xfrm>
            <a:off x="3734171" y="1733027"/>
            <a:ext cx="7861300" cy="2910016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10005271" y="1596502"/>
            <a:ext cx="1111041" cy="1111041"/>
          </a:xfrm>
          <a:prstGeom prst="ellipse">
            <a:avLst/>
          </a:prstGeom>
          <a:gradFill flip="none" rotWithShape="1">
            <a:gsLst>
              <a:gs pos="0">
                <a:srgbClr val="E11E09"/>
              </a:gs>
              <a:gs pos="100000">
                <a:srgbClr val="E11E09">
                  <a:alpha val="0"/>
                </a:srgbClr>
              </a:gs>
            </a:gsLst>
            <a:lin ang="5400000" scaled="1"/>
          </a:gradFill>
        </p:spPr>
      </p:sp>
      <p:sp>
        <p:nvSpPr>
          <p:cNvPr id="10" name="Text 7"/>
          <p:cNvSpPr/>
          <p:nvPr/>
        </p:nvSpPr>
        <p:spPr>
          <a:xfrm>
            <a:off x="10005271" y="1596502"/>
            <a:ext cx="1111041" cy="111104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72534" y="2185965"/>
            <a:ext cx="892287" cy="565953"/>
          </a:xfrm>
          <a:prstGeom prst="rect">
            <a:avLst/>
          </a:prstGeom>
        </p:spPr>
      </p:pic>
      <p:sp>
        <p:nvSpPr>
          <p:cNvPr id="12" name="Shape 8"/>
          <p:cNvSpPr/>
          <p:nvPr/>
        </p:nvSpPr>
        <p:spPr>
          <a:xfrm>
            <a:off x="856992" y="9055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3" name="Shape 9"/>
          <p:cNvSpPr/>
          <p:nvPr/>
        </p:nvSpPr>
        <p:spPr>
          <a:xfrm>
            <a:off x="856992" y="95874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4" name="Shape 10"/>
          <p:cNvSpPr/>
          <p:nvPr/>
        </p:nvSpPr>
        <p:spPr>
          <a:xfrm>
            <a:off x="856992" y="10119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pic>
        <p:nvPicPr>
          <p:cNvPr id="15" name="Image 2" descr="https://kimi-img.moonshot.cn/pub/slides/slides_tmpl/image/25-09-05-16:17:37-d2t9p8dnfo2stf9djahg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91250" y="1141796"/>
            <a:ext cx="6000750" cy="5214554"/>
          </a:xfrm>
          <a:prstGeom prst="rect">
            <a:avLst/>
          </a:prstGeom>
        </p:spPr>
      </p:pic>
      <p:pic>
        <p:nvPicPr>
          <p:cNvPr id="16" name="Image 3" descr="https://kimi-img.moonshot.cn/pub/slides/slides_tmpl/image/25-09-05-16:17:37-d2t9p8dnfo2stf9djai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Shap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</p:spPr>
      </p:sp>
      <p:sp>
        <p:nvSpPr>
          <p:cNvPr id="18" name="Text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9" name="Shape 13"/>
          <p:cNvSpPr/>
          <p:nvPr/>
        </p:nvSpPr>
        <p:spPr>
          <a:xfrm>
            <a:off x="0" y="0"/>
            <a:ext cx="12192000" cy="6604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20" name="Text 14"/>
          <p:cNvSpPr/>
          <p:nvPr/>
        </p:nvSpPr>
        <p:spPr>
          <a:xfrm>
            <a:off x="0" y="0"/>
            <a:ext cx="12192000" cy="6604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21" name="Image 4" descr="https://kimi-img.moonshot.cn/pub/slides/slides_tmpl/image/25-09-05-16:17:37-d2t9p8dnfo2stf9djagg.png"/>
          <p:cNvPicPr>
            <a:picLocks noChangeAspect="1"/>
          </p:cNvPicPr>
          <p:nvPr/>
        </p:nvPicPr>
        <p:blipFill>
          <a:blip r:embed="rId6">
            <a:alphaModFix amt="18000"/>
          </a:blip>
          <a:srcRect l="-5447" b="27386"/>
          <a:stretch>
            <a:fillRect/>
          </a:stretch>
        </p:blipFill>
        <p:spPr>
          <a:xfrm>
            <a:off x="0" y="3496130"/>
            <a:ext cx="12192000" cy="3107870"/>
          </a:xfrm>
          <a:prstGeom prst="rect">
            <a:avLst/>
          </a:prstGeom>
        </p:spPr>
      </p:pic>
      <p:sp>
        <p:nvSpPr>
          <p:cNvPr id="22" name="Shape 15"/>
          <p:cNvSpPr/>
          <p:nvPr/>
        </p:nvSpPr>
        <p:spPr>
          <a:xfrm>
            <a:off x="11165151" y="784991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23" name="Shape 16"/>
          <p:cNvSpPr/>
          <p:nvPr/>
        </p:nvSpPr>
        <p:spPr>
          <a:xfrm>
            <a:off x="11165151" y="838200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24" name="Shape 17"/>
          <p:cNvSpPr/>
          <p:nvPr/>
        </p:nvSpPr>
        <p:spPr>
          <a:xfrm>
            <a:off x="11165151" y="891410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25" name="Shape 18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E11E09"/>
          </a:solidFill>
        </p:spPr>
      </p:sp>
      <p:sp>
        <p:nvSpPr>
          <p:cNvPr id="26" name="Text 19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27" name="Image 5" descr="https://kimi-img.moonshot.cn/pub/slides/slides_tmpl/image/25-09-05-16:17:37-d2t9p8dnfo2stf9djag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Text 21"/>
          <p:cNvSpPr/>
          <p:nvPr/>
        </p:nvSpPr>
        <p:spPr>
          <a:xfrm>
            <a:off x="951230" y="2185670"/>
            <a:ext cx="6950710" cy="19405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dirty="0">
                <a:solidFill>
                  <a:srgbClr val="1B1B1B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江山如画</a:t>
            </a:r>
            <a:r>
              <a:rPr lang="zh-CN" altLang="en-US" sz="4800" dirty="0">
                <a:solidFill>
                  <a:srgbClr val="1B1B1B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，一时多少豪杰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 Heavy" panose="02020900000000000000" charset="-122"/>
              </a:rPr>
              <a:t>人格群星闪耀时</a:t>
            </a:r>
            <a:endParaRPr lang="en-US" sz="2800" b="1" i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 Heavy" panose="02020900000000000000" charset="-122"/>
            </a:endParaRPr>
          </a:p>
        </p:txBody>
      </p:sp>
      <p:sp>
        <p:nvSpPr>
          <p:cNvPr id="30" name="Shape 22"/>
          <p:cNvSpPr/>
          <p:nvPr/>
        </p:nvSpPr>
        <p:spPr>
          <a:xfrm>
            <a:off x="1100455" y="4635925"/>
            <a:ext cx="2880000" cy="504000"/>
          </a:xfrm>
          <a:custGeom>
            <a:avLst/>
            <a:gdLst/>
            <a:ahLst/>
            <a:cxnLst/>
            <a:rect l="l" t="t" r="r" b="b"/>
            <a:pathLst>
              <a:path w="2880000" h="504000">
                <a:moveTo>
                  <a:pt x="0" y="0"/>
                </a:moveTo>
                <a:lnTo>
                  <a:pt x="2880000" y="0"/>
                </a:lnTo>
                <a:lnTo>
                  <a:pt x="2880000" y="504000"/>
                </a:lnTo>
                <a:lnTo>
                  <a:pt x="0" y="50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</p:sp>
      <p:pic>
        <p:nvPicPr>
          <p:cNvPr id="32" name="Image 5" descr="https://kimi-img.moonshot.cn/pub/slides/slides_tmpl/image/25-09-05-16:17:46-d2t9palnfo2stf9djbi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570" y="170815"/>
            <a:ext cx="11960225" cy="6516370"/>
          </a:xfrm>
          <a:prstGeom prst="rect">
            <a:avLst/>
          </a:prstGeom>
        </p:spPr>
      </p:pic>
      <p:pic>
        <p:nvPicPr>
          <p:cNvPr id="33" name="Image 6" descr="https://kimi-img.moonshot.cn/pub/slides/slides_tmpl/image/25-09-05-16:17:46-d2t9palnfo2stf9djbg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3940" y="3748405"/>
            <a:ext cx="2141855" cy="464185"/>
          </a:xfrm>
          <a:prstGeom prst="rect">
            <a:avLst/>
          </a:prstGeom>
        </p:spPr>
      </p:pic>
      <p:sp>
        <p:nvSpPr>
          <p:cNvPr id="31" name="Text 23"/>
          <p:cNvSpPr/>
          <p:nvPr/>
        </p:nvSpPr>
        <p:spPr>
          <a:xfrm>
            <a:off x="1043940" y="3708400"/>
            <a:ext cx="2141855" cy="5041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charset="-122"/>
                <a:ea typeface="思源宋体 CN Light" panose="02020300000000000000" charset="-122"/>
                <a:cs typeface="微软雅黑" pitchFamily="34" charset="-120"/>
              </a:rPr>
              <a:t>徐傲</a:t>
            </a:r>
            <a:endParaRPr lang="zh-CN" altLang="en-US" sz="2400" dirty="0">
              <a:solidFill>
                <a:schemeClr val="bg1"/>
              </a:solidFill>
              <a:latin typeface="思源宋体 CN Light" panose="02020300000000000000" charset="-122"/>
              <a:ea typeface="思源宋体 CN Light" panose="02020300000000000000" charset="-122"/>
              <a:cs typeface="微软雅黑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53902" y="1661182"/>
            <a:ext cx="57277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刘备：情义过界亦成软肋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53902" y="2321393"/>
            <a:ext cx="5724652" cy="736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当情义凌驾于战略目标之上，仁德便成为决策的枷锁，导致战略失误。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253902" y="3368722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7" name="Shape 3"/>
          <p:cNvSpPr/>
          <p:nvPr/>
        </p:nvSpPr>
        <p:spPr>
          <a:xfrm>
            <a:off x="349055" y="3495591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257870" y="30956"/>
                </a:moveTo>
                <a:cubicBezTo>
                  <a:pt x="266204" y="28178"/>
                  <a:pt x="270669" y="19199"/>
                  <a:pt x="267891" y="10864"/>
                </a:cubicBezTo>
                <a:cubicBezTo>
                  <a:pt x="265113" y="2530"/>
                  <a:pt x="256133" y="-1935"/>
                  <a:pt x="247848" y="794"/>
                </a:cubicBezTo>
                <a:lnTo>
                  <a:pt x="191790" y="19496"/>
                </a:lnTo>
                <a:cubicBezTo>
                  <a:pt x="184894" y="7838"/>
                  <a:pt x="172145" y="0"/>
                  <a:pt x="157609" y="0"/>
                </a:cubicBezTo>
                <a:cubicBezTo>
                  <a:pt x="135682" y="0"/>
                  <a:pt x="117921" y="17760"/>
                  <a:pt x="117921" y="39688"/>
                </a:cubicBezTo>
                <a:cubicBezTo>
                  <a:pt x="117921" y="41176"/>
                  <a:pt x="118021" y="42614"/>
                  <a:pt x="118170" y="44053"/>
                </a:cubicBezTo>
                <a:lnTo>
                  <a:pt x="57348" y="64294"/>
                </a:lnTo>
                <a:cubicBezTo>
                  <a:pt x="49014" y="67072"/>
                  <a:pt x="44549" y="76051"/>
                  <a:pt x="47327" y="84386"/>
                </a:cubicBezTo>
                <a:cubicBezTo>
                  <a:pt x="50105" y="92720"/>
                  <a:pt x="59085" y="97185"/>
                  <a:pt x="67419" y="94407"/>
                </a:cubicBezTo>
                <a:lnTo>
                  <a:pt x="134640" y="71983"/>
                </a:lnTo>
                <a:cubicBezTo>
                  <a:pt x="136872" y="73571"/>
                  <a:pt x="139254" y="74910"/>
                  <a:pt x="141784" y="76051"/>
                </a:cubicBezTo>
                <a:lnTo>
                  <a:pt x="141784" y="238125"/>
                </a:lnTo>
                <a:cubicBezTo>
                  <a:pt x="141784" y="246906"/>
                  <a:pt x="148878" y="254000"/>
                  <a:pt x="157659" y="254000"/>
                </a:cubicBezTo>
                <a:lnTo>
                  <a:pt x="252909" y="254000"/>
                </a:lnTo>
                <a:cubicBezTo>
                  <a:pt x="261689" y="254000"/>
                  <a:pt x="268784" y="246906"/>
                  <a:pt x="268784" y="238125"/>
                </a:cubicBezTo>
                <a:cubicBezTo>
                  <a:pt x="268784" y="229344"/>
                  <a:pt x="261689" y="222250"/>
                  <a:pt x="252909" y="222250"/>
                </a:cubicBezTo>
                <a:lnTo>
                  <a:pt x="173534" y="222250"/>
                </a:lnTo>
                <a:lnTo>
                  <a:pt x="173534" y="76051"/>
                </a:lnTo>
                <a:cubicBezTo>
                  <a:pt x="183952" y="71487"/>
                  <a:pt x="191988" y="62657"/>
                  <a:pt x="195461" y="51743"/>
                </a:cubicBezTo>
                <a:lnTo>
                  <a:pt x="257919" y="30907"/>
                </a:lnTo>
                <a:close/>
                <a:moveTo>
                  <a:pt x="216942" y="142875"/>
                </a:moveTo>
                <a:lnTo>
                  <a:pt x="252859" y="81260"/>
                </a:lnTo>
                <a:lnTo>
                  <a:pt x="288776" y="142875"/>
                </a:lnTo>
                <a:lnTo>
                  <a:pt x="216892" y="142875"/>
                </a:lnTo>
                <a:close/>
                <a:moveTo>
                  <a:pt x="252859" y="190500"/>
                </a:moveTo>
                <a:cubicBezTo>
                  <a:pt x="284063" y="190500"/>
                  <a:pt x="310009" y="173633"/>
                  <a:pt x="315367" y="151358"/>
                </a:cubicBezTo>
                <a:cubicBezTo>
                  <a:pt x="316657" y="145901"/>
                  <a:pt x="314871" y="140295"/>
                  <a:pt x="312043" y="135434"/>
                </a:cubicBezTo>
                <a:lnTo>
                  <a:pt x="264815" y="54471"/>
                </a:lnTo>
                <a:cubicBezTo>
                  <a:pt x="262334" y="50205"/>
                  <a:pt x="257770" y="47625"/>
                  <a:pt x="252859" y="47625"/>
                </a:cubicBezTo>
                <a:cubicBezTo>
                  <a:pt x="247948" y="47625"/>
                  <a:pt x="243384" y="50254"/>
                  <a:pt x="240903" y="54471"/>
                </a:cubicBezTo>
                <a:lnTo>
                  <a:pt x="193675" y="135483"/>
                </a:lnTo>
                <a:cubicBezTo>
                  <a:pt x="190847" y="140345"/>
                  <a:pt x="189061" y="145951"/>
                  <a:pt x="190351" y="151408"/>
                </a:cubicBezTo>
                <a:cubicBezTo>
                  <a:pt x="195709" y="173633"/>
                  <a:pt x="221655" y="190550"/>
                  <a:pt x="252859" y="190550"/>
                </a:cubicBezTo>
                <a:close/>
                <a:moveTo>
                  <a:pt x="62905" y="144760"/>
                </a:moveTo>
                <a:lnTo>
                  <a:pt x="98822" y="206375"/>
                </a:lnTo>
                <a:lnTo>
                  <a:pt x="26938" y="206375"/>
                </a:lnTo>
                <a:lnTo>
                  <a:pt x="62855" y="144760"/>
                </a:lnTo>
                <a:close/>
                <a:moveTo>
                  <a:pt x="446" y="214858"/>
                </a:moveTo>
                <a:cubicBezTo>
                  <a:pt x="5804" y="237133"/>
                  <a:pt x="31750" y="254000"/>
                  <a:pt x="62905" y="254000"/>
                </a:cubicBezTo>
                <a:cubicBezTo>
                  <a:pt x="94059" y="254000"/>
                  <a:pt x="120055" y="237133"/>
                  <a:pt x="125413" y="214858"/>
                </a:cubicBezTo>
                <a:cubicBezTo>
                  <a:pt x="126702" y="209401"/>
                  <a:pt x="124916" y="203795"/>
                  <a:pt x="122089" y="198934"/>
                </a:cubicBezTo>
                <a:lnTo>
                  <a:pt x="74861" y="117971"/>
                </a:lnTo>
                <a:cubicBezTo>
                  <a:pt x="72380" y="113705"/>
                  <a:pt x="67816" y="111125"/>
                  <a:pt x="62905" y="111125"/>
                </a:cubicBezTo>
                <a:cubicBezTo>
                  <a:pt x="57993" y="111125"/>
                  <a:pt x="53429" y="113754"/>
                  <a:pt x="50949" y="117971"/>
                </a:cubicBezTo>
                <a:lnTo>
                  <a:pt x="3770" y="198983"/>
                </a:lnTo>
                <a:cubicBezTo>
                  <a:pt x="943" y="203845"/>
                  <a:pt x="-843" y="209451"/>
                  <a:pt x="446" y="21490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4"/>
          <p:cNvSpPr/>
          <p:nvPr/>
        </p:nvSpPr>
        <p:spPr>
          <a:xfrm>
            <a:off x="965024" y="3368722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决策失衡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965024" y="3673373"/>
            <a:ext cx="5207508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为报关羽之仇，发动夷陵之战，将个人情感置于国家利益之上。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253902" y="4384331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1" name="Shape 7"/>
          <p:cNvSpPr/>
          <p:nvPr/>
        </p:nvSpPr>
        <p:spPr>
          <a:xfrm>
            <a:off x="396680" y="4511201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79623" y="-13097"/>
                </a:moveTo>
                <a:cubicBezTo>
                  <a:pt x="84237" y="-16966"/>
                  <a:pt x="91033" y="-16818"/>
                  <a:pt x="95448" y="-12650"/>
                </a:cubicBezTo>
                <a:cubicBezTo>
                  <a:pt x="101550" y="-6896"/>
                  <a:pt x="107007" y="-546"/>
                  <a:pt x="112266" y="5904"/>
                </a:cubicBezTo>
                <a:cubicBezTo>
                  <a:pt x="118963" y="14089"/>
                  <a:pt x="127000" y="24904"/>
                  <a:pt x="134739" y="37753"/>
                </a:cubicBezTo>
                <a:cubicBezTo>
                  <a:pt x="137319" y="34379"/>
                  <a:pt x="139700" y="31403"/>
                  <a:pt x="141784" y="28873"/>
                </a:cubicBezTo>
                <a:cubicBezTo>
                  <a:pt x="142329" y="28228"/>
                  <a:pt x="142875" y="27533"/>
                  <a:pt x="143421" y="26839"/>
                </a:cubicBezTo>
                <a:cubicBezTo>
                  <a:pt x="147340" y="21977"/>
                  <a:pt x="152202" y="15875"/>
                  <a:pt x="158700" y="15875"/>
                </a:cubicBezTo>
                <a:cubicBezTo>
                  <a:pt x="165348" y="15875"/>
                  <a:pt x="170011" y="21779"/>
                  <a:pt x="173980" y="26839"/>
                </a:cubicBezTo>
                <a:cubicBezTo>
                  <a:pt x="174625" y="27682"/>
                  <a:pt x="175270" y="28476"/>
                  <a:pt x="175915" y="29220"/>
                </a:cubicBezTo>
                <a:cubicBezTo>
                  <a:pt x="181025" y="35371"/>
                  <a:pt x="187821" y="44252"/>
                  <a:pt x="194618" y="55215"/>
                </a:cubicBezTo>
                <a:cubicBezTo>
                  <a:pt x="208111" y="76994"/>
                  <a:pt x="222200" y="108000"/>
                  <a:pt x="222200" y="142825"/>
                </a:cubicBezTo>
                <a:cubicBezTo>
                  <a:pt x="222200" y="204192"/>
                  <a:pt x="172442" y="253950"/>
                  <a:pt x="111075" y="253950"/>
                </a:cubicBezTo>
                <a:cubicBezTo>
                  <a:pt x="49709" y="253950"/>
                  <a:pt x="0" y="204242"/>
                  <a:pt x="0" y="142875"/>
                </a:cubicBezTo>
                <a:cubicBezTo>
                  <a:pt x="0" y="97681"/>
                  <a:pt x="20389" y="58539"/>
                  <a:pt x="39936" y="31254"/>
                </a:cubicBezTo>
                <a:cubicBezTo>
                  <a:pt x="49808" y="17512"/>
                  <a:pt x="59630" y="6499"/>
                  <a:pt x="67022" y="-1042"/>
                </a:cubicBezTo>
                <a:cubicBezTo>
                  <a:pt x="71090" y="-5209"/>
                  <a:pt x="75208" y="-9327"/>
                  <a:pt x="79673" y="-13047"/>
                </a:cubicBezTo>
                <a:close/>
                <a:moveTo>
                  <a:pt x="111968" y="206375"/>
                </a:moveTo>
                <a:cubicBezTo>
                  <a:pt x="124520" y="206375"/>
                  <a:pt x="135632" y="202902"/>
                  <a:pt x="146100" y="195957"/>
                </a:cubicBezTo>
                <a:cubicBezTo>
                  <a:pt x="166985" y="181372"/>
                  <a:pt x="172591" y="152202"/>
                  <a:pt x="160040" y="129282"/>
                </a:cubicBezTo>
                <a:cubicBezTo>
                  <a:pt x="157807" y="124817"/>
                  <a:pt x="152102" y="124520"/>
                  <a:pt x="148878" y="128290"/>
                </a:cubicBezTo>
                <a:lnTo>
                  <a:pt x="136376" y="142825"/>
                </a:lnTo>
                <a:cubicBezTo>
                  <a:pt x="133102" y="146596"/>
                  <a:pt x="127198" y="146496"/>
                  <a:pt x="124123" y="142577"/>
                </a:cubicBezTo>
                <a:cubicBezTo>
                  <a:pt x="115540" y="131614"/>
                  <a:pt x="99764" y="111621"/>
                  <a:pt x="91728" y="101402"/>
                </a:cubicBezTo>
                <a:cubicBezTo>
                  <a:pt x="89049" y="97979"/>
                  <a:pt x="84187" y="97433"/>
                  <a:pt x="81062" y="100459"/>
                </a:cubicBezTo>
                <a:cubicBezTo>
                  <a:pt x="71983" y="109289"/>
                  <a:pt x="55513" y="128637"/>
                  <a:pt x="55513" y="152202"/>
                </a:cubicBezTo>
                <a:cubicBezTo>
                  <a:pt x="55513" y="186234"/>
                  <a:pt x="80615" y="206375"/>
                  <a:pt x="111919" y="206375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2" name="Text 8"/>
          <p:cNvSpPr/>
          <p:nvPr/>
        </p:nvSpPr>
        <p:spPr>
          <a:xfrm>
            <a:off x="965024" y="4384331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冲动决策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965024" y="4688982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夷陵之战的惨败，几乎葬送了蜀汉基业，是情义过界的惨痛教训。</a:t>
            </a:r>
            <a:endParaRPr lang="en-US" sz="16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175" y="1864995"/>
            <a:ext cx="5567680" cy="312864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53902" y="1661182"/>
            <a:ext cx="57277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诸葛亮：神机妙算的完美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53902" y="2321393"/>
            <a:ext cx="5651500" cy="736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诸葛亮的</a:t>
            </a:r>
            <a:r>
              <a:rPr lang="en-US" sz="18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谨慎与智慧 </a:t>
            </a: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是其成功的基石，体现了高度的认知复杂性与风险控制能力。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253902" y="3368722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7" name="Shape 3"/>
          <p:cNvSpPr/>
          <p:nvPr/>
        </p:nvSpPr>
        <p:spPr>
          <a:xfrm>
            <a:off x="412555" y="3495591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45306" y="190500"/>
                </a:moveTo>
                <a:cubicBezTo>
                  <a:pt x="148927" y="179437"/>
                  <a:pt x="156170" y="169416"/>
                  <a:pt x="164356" y="160784"/>
                </a:cubicBezTo>
                <a:cubicBezTo>
                  <a:pt x="180578" y="143718"/>
                  <a:pt x="190500" y="120650"/>
                  <a:pt x="190500" y="95250"/>
                </a:cubicBezTo>
                <a:cubicBezTo>
                  <a:pt x="190500" y="42664"/>
                  <a:pt x="147836" y="0"/>
                  <a:pt x="95250" y="0"/>
                </a:cubicBezTo>
                <a:cubicBezTo>
                  <a:pt x="42664" y="0"/>
                  <a:pt x="0" y="42664"/>
                  <a:pt x="0" y="95250"/>
                </a:cubicBezTo>
                <a:cubicBezTo>
                  <a:pt x="0" y="120650"/>
                  <a:pt x="9922" y="143718"/>
                  <a:pt x="26144" y="160784"/>
                </a:cubicBezTo>
                <a:cubicBezTo>
                  <a:pt x="34330" y="169416"/>
                  <a:pt x="41622" y="179437"/>
                  <a:pt x="45194" y="190500"/>
                </a:cubicBezTo>
                <a:lnTo>
                  <a:pt x="145256" y="190500"/>
                </a:lnTo>
                <a:close/>
                <a:moveTo>
                  <a:pt x="142875" y="214313"/>
                </a:moveTo>
                <a:lnTo>
                  <a:pt x="47625" y="214313"/>
                </a:lnTo>
                <a:lnTo>
                  <a:pt x="47625" y="222250"/>
                </a:lnTo>
                <a:cubicBezTo>
                  <a:pt x="47625" y="244177"/>
                  <a:pt x="65385" y="261937"/>
                  <a:pt x="87313" y="261937"/>
                </a:cubicBezTo>
                <a:lnTo>
                  <a:pt x="103188" y="261937"/>
                </a:lnTo>
                <a:cubicBezTo>
                  <a:pt x="125115" y="261937"/>
                  <a:pt x="142875" y="244177"/>
                  <a:pt x="142875" y="222250"/>
                </a:cubicBezTo>
                <a:lnTo>
                  <a:pt x="142875" y="214313"/>
                </a:lnTo>
                <a:close/>
                <a:moveTo>
                  <a:pt x="91281" y="55563"/>
                </a:moveTo>
                <a:cubicBezTo>
                  <a:pt x="71537" y="55563"/>
                  <a:pt x="55563" y="71537"/>
                  <a:pt x="55563" y="91281"/>
                </a:cubicBezTo>
                <a:cubicBezTo>
                  <a:pt x="55563" y="97879"/>
                  <a:pt x="50254" y="103188"/>
                  <a:pt x="43656" y="103188"/>
                </a:cubicBezTo>
                <a:cubicBezTo>
                  <a:pt x="37058" y="103188"/>
                  <a:pt x="31750" y="97879"/>
                  <a:pt x="31750" y="91281"/>
                </a:cubicBezTo>
                <a:cubicBezTo>
                  <a:pt x="31750" y="58390"/>
                  <a:pt x="58390" y="31750"/>
                  <a:pt x="91281" y="31750"/>
                </a:cubicBezTo>
                <a:cubicBezTo>
                  <a:pt x="97879" y="31750"/>
                  <a:pt x="103188" y="37058"/>
                  <a:pt x="103188" y="43656"/>
                </a:cubicBezTo>
                <a:cubicBezTo>
                  <a:pt x="103188" y="50254"/>
                  <a:pt x="97879" y="55563"/>
                  <a:pt x="91281" y="55563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4"/>
          <p:cNvSpPr/>
          <p:nvPr/>
        </p:nvSpPr>
        <p:spPr>
          <a:xfrm>
            <a:off x="965024" y="3368722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精密计算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965024" y="3673370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“草船借箭”与“借东风”展现了其对信息的精准掌握与大胆利用。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253902" y="4384331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11" name="Shape 7"/>
          <p:cNvSpPr/>
          <p:nvPr/>
        </p:nvSpPr>
        <p:spPr>
          <a:xfrm>
            <a:off x="380805" y="4511201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0"/>
                </a:moveTo>
                <a:cubicBezTo>
                  <a:pt x="129282" y="0"/>
                  <a:pt x="131564" y="496"/>
                  <a:pt x="133648" y="1439"/>
                </a:cubicBezTo>
                <a:lnTo>
                  <a:pt x="227112" y="41077"/>
                </a:lnTo>
                <a:cubicBezTo>
                  <a:pt x="238026" y="45690"/>
                  <a:pt x="246162" y="56455"/>
                  <a:pt x="246112" y="69453"/>
                </a:cubicBezTo>
                <a:cubicBezTo>
                  <a:pt x="245864" y="118666"/>
                  <a:pt x="225623" y="208707"/>
                  <a:pt x="140146" y="249634"/>
                </a:cubicBezTo>
                <a:cubicBezTo>
                  <a:pt x="131862" y="253603"/>
                  <a:pt x="122238" y="253603"/>
                  <a:pt x="113953" y="249634"/>
                </a:cubicBezTo>
                <a:cubicBezTo>
                  <a:pt x="28426" y="208707"/>
                  <a:pt x="8235" y="118666"/>
                  <a:pt x="7987" y="69453"/>
                </a:cubicBezTo>
                <a:cubicBezTo>
                  <a:pt x="7937" y="56455"/>
                  <a:pt x="16073" y="45690"/>
                  <a:pt x="26987" y="41077"/>
                </a:cubicBezTo>
                <a:lnTo>
                  <a:pt x="120402" y="1439"/>
                </a:lnTo>
                <a:cubicBezTo>
                  <a:pt x="122486" y="496"/>
                  <a:pt x="124718" y="0"/>
                  <a:pt x="127000" y="0"/>
                </a:cubicBezTo>
                <a:close/>
                <a:moveTo>
                  <a:pt x="127000" y="33139"/>
                </a:moveTo>
                <a:lnTo>
                  <a:pt x="127000" y="220712"/>
                </a:lnTo>
                <a:cubicBezTo>
                  <a:pt x="195461" y="187573"/>
                  <a:pt x="213866" y="114151"/>
                  <a:pt x="214313" y="70197"/>
                </a:cubicBezTo>
                <a:lnTo>
                  <a:pt x="127000" y="33189"/>
                </a:lnTo>
                <a:lnTo>
                  <a:pt x="127000" y="33189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2" name="Text 8"/>
          <p:cNvSpPr/>
          <p:nvPr/>
        </p:nvSpPr>
        <p:spPr>
          <a:xfrm>
            <a:off x="965024" y="4384331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风险控制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965024" y="4688982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在资源劣势下，通过谨慎规划，创造了低风险、高回报的经典战例。</a:t>
            </a:r>
            <a:endParaRPr lang="en-US" sz="16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050" y="2075815"/>
            <a:ext cx="5502275" cy="309181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6400585" y="1788049"/>
            <a:ext cx="57277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诸葛亮：事必躬亲的隐忧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400585" y="2448263"/>
            <a:ext cx="5651500" cy="736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过度的谨慎与追求完美，导致“功能溢出”，阻碍了团队的成长与授权。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400585" y="3495591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8" name="Shape 3"/>
          <p:cNvSpPr/>
          <p:nvPr/>
        </p:nvSpPr>
        <p:spPr>
          <a:xfrm>
            <a:off x="6543362" y="3622461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11125" y="123031"/>
                </a:moveTo>
                <a:cubicBezTo>
                  <a:pt x="78269" y="123031"/>
                  <a:pt x="51594" y="96356"/>
                  <a:pt x="51594" y="63500"/>
                </a:cubicBezTo>
                <a:cubicBezTo>
                  <a:pt x="51594" y="30644"/>
                  <a:pt x="78269" y="3969"/>
                  <a:pt x="111125" y="3969"/>
                </a:cubicBezTo>
                <a:cubicBezTo>
                  <a:pt x="143981" y="3969"/>
                  <a:pt x="170656" y="30644"/>
                  <a:pt x="170656" y="63500"/>
                </a:cubicBezTo>
                <a:cubicBezTo>
                  <a:pt x="170656" y="96356"/>
                  <a:pt x="143981" y="123031"/>
                  <a:pt x="111125" y="123031"/>
                </a:cubicBezTo>
                <a:close/>
                <a:moveTo>
                  <a:pt x="95994" y="150813"/>
                </a:moveTo>
                <a:lnTo>
                  <a:pt x="126256" y="150813"/>
                </a:lnTo>
                <a:cubicBezTo>
                  <a:pt x="131068" y="150813"/>
                  <a:pt x="134938" y="154682"/>
                  <a:pt x="134938" y="159494"/>
                </a:cubicBezTo>
                <a:cubicBezTo>
                  <a:pt x="134938" y="161578"/>
                  <a:pt x="134193" y="163562"/>
                  <a:pt x="132854" y="165150"/>
                </a:cubicBezTo>
                <a:lnTo>
                  <a:pt x="119261" y="181025"/>
                </a:lnTo>
                <a:lnTo>
                  <a:pt x="134640" y="238125"/>
                </a:lnTo>
                <a:lnTo>
                  <a:pt x="134938" y="238125"/>
                </a:lnTo>
                <a:lnTo>
                  <a:pt x="152102" y="169416"/>
                </a:lnTo>
                <a:cubicBezTo>
                  <a:pt x="153194" y="165100"/>
                  <a:pt x="157609" y="162471"/>
                  <a:pt x="161776" y="164058"/>
                </a:cubicBezTo>
                <a:cubicBezTo>
                  <a:pt x="192484" y="175766"/>
                  <a:pt x="214313" y="205532"/>
                  <a:pt x="214313" y="240357"/>
                </a:cubicBezTo>
                <a:cubicBezTo>
                  <a:pt x="214313" y="247848"/>
                  <a:pt x="208211" y="253950"/>
                  <a:pt x="200720" y="253950"/>
                </a:cubicBezTo>
                <a:lnTo>
                  <a:pt x="21530" y="254000"/>
                </a:lnTo>
                <a:cubicBezTo>
                  <a:pt x="14039" y="254000"/>
                  <a:pt x="7938" y="247898"/>
                  <a:pt x="7938" y="240407"/>
                </a:cubicBezTo>
                <a:cubicBezTo>
                  <a:pt x="7938" y="205581"/>
                  <a:pt x="29766" y="175816"/>
                  <a:pt x="60474" y="164108"/>
                </a:cubicBezTo>
                <a:cubicBezTo>
                  <a:pt x="64641" y="162520"/>
                  <a:pt x="69056" y="165150"/>
                  <a:pt x="70148" y="169466"/>
                </a:cubicBezTo>
                <a:lnTo>
                  <a:pt x="87313" y="238175"/>
                </a:lnTo>
                <a:lnTo>
                  <a:pt x="87610" y="238175"/>
                </a:lnTo>
                <a:lnTo>
                  <a:pt x="102989" y="181074"/>
                </a:lnTo>
                <a:lnTo>
                  <a:pt x="89396" y="165199"/>
                </a:lnTo>
                <a:cubicBezTo>
                  <a:pt x="88057" y="163612"/>
                  <a:pt x="87313" y="161627"/>
                  <a:pt x="87313" y="159544"/>
                </a:cubicBezTo>
                <a:cubicBezTo>
                  <a:pt x="87313" y="154732"/>
                  <a:pt x="91182" y="150862"/>
                  <a:pt x="95994" y="150862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4"/>
          <p:cNvSpPr/>
          <p:nvPr/>
        </p:nvSpPr>
        <p:spPr>
          <a:xfrm>
            <a:off x="7111706" y="3495591"/>
            <a:ext cx="472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授权不足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7111706" y="3800242"/>
            <a:ext cx="4858004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“事必躬亲”导致下属缺乏锻炼机会，人才梯队建设滞后。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6400585" y="42573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2" name="Shape 7"/>
          <p:cNvSpPr/>
          <p:nvPr/>
        </p:nvSpPr>
        <p:spPr>
          <a:xfrm>
            <a:off x="6527487" y="43841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1125" y="47625"/>
                </a:moveTo>
                <a:cubicBezTo>
                  <a:pt x="111125" y="38863"/>
                  <a:pt x="118238" y="31750"/>
                  <a:pt x="127000" y="31750"/>
                </a:cubicBezTo>
                <a:cubicBezTo>
                  <a:pt x="135762" y="31750"/>
                  <a:pt x="142875" y="38863"/>
                  <a:pt x="142875" y="47625"/>
                </a:cubicBezTo>
                <a:cubicBezTo>
                  <a:pt x="142875" y="56387"/>
                  <a:pt x="135762" y="63500"/>
                  <a:pt x="127000" y="63500"/>
                </a:cubicBezTo>
                <a:cubicBezTo>
                  <a:pt x="118238" y="63500"/>
                  <a:pt x="111125" y="56387"/>
                  <a:pt x="111125" y="47625"/>
                </a:cubicBezTo>
                <a:close/>
                <a:moveTo>
                  <a:pt x="171896" y="63500"/>
                </a:moveTo>
                <a:cubicBezTo>
                  <a:pt x="173633" y="58539"/>
                  <a:pt x="174625" y="53181"/>
                  <a:pt x="174625" y="47625"/>
                </a:cubicBezTo>
                <a:cubicBezTo>
                  <a:pt x="174625" y="21332"/>
                  <a:pt x="153293" y="0"/>
                  <a:pt x="127000" y="0"/>
                </a:cubicBezTo>
                <a:cubicBezTo>
                  <a:pt x="100707" y="0"/>
                  <a:pt x="79375" y="21332"/>
                  <a:pt x="79375" y="47625"/>
                </a:cubicBezTo>
                <a:cubicBezTo>
                  <a:pt x="79375" y="53181"/>
                  <a:pt x="80318" y="58539"/>
                  <a:pt x="82104" y="63500"/>
                </a:cubicBezTo>
                <a:lnTo>
                  <a:pt x="71289" y="63500"/>
                </a:lnTo>
                <a:cubicBezTo>
                  <a:pt x="57249" y="63500"/>
                  <a:pt x="44896" y="72678"/>
                  <a:pt x="40878" y="86122"/>
                </a:cubicBezTo>
                <a:lnTo>
                  <a:pt x="1191" y="218380"/>
                </a:lnTo>
                <a:cubicBezTo>
                  <a:pt x="397" y="220960"/>
                  <a:pt x="0" y="223639"/>
                  <a:pt x="0" y="226318"/>
                </a:cubicBezTo>
                <a:cubicBezTo>
                  <a:pt x="0" y="241598"/>
                  <a:pt x="12402" y="254000"/>
                  <a:pt x="27682" y="254000"/>
                </a:cubicBezTo>
                <a:lnTo>
                  <a:pt x="226318" y="254000"/>
                </a:lnTo>
                <a:cubicBezTo>
                  <a:pt x="241598" y="254000"/>
                  <a:pt x="254000" y="241598"/>
                  <a:pt x="254000" y="226318"/>
                </a:cubicBezTo>
                <a:cubicBezTo>
                  <a:pt x="254000" y="223639"/>
                  <a:pt x="253603" y="220960"/>
                  <a:pt x="252809" y="218380"/>
                </a:cubicBezTo>
                <a:lnTo>
                  <a:pt x="213122" y="86171"/>
                </a:lnTo>
                <a:cubicBezTo>
                  <a:pt x="209104" y="72727"/>
                  <a:pt x="196751" y="63550"/>
                  <a:pt x="182711" y="63550"/>
                </a:cubicBezTo>
                <a:lnTo>
                  <a:pt x="171896" y="6355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3" name="Text 8"/>
          <p:cNvSpPr/>
          <p:nvPr/>
        </p:nvSpPr>
        <p:spPr>
          <a:xfrm>
            <a:off x="7111706" y="4257300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负荷过重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7111706" y="4561945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“食少事烦”最终导致其积劳成疾，病逝五丈原，是蜀汉的巨大损失。</a:t>
            </a:r>
            <a:endParaRPr lang="en-US" sz="16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95" y="2052955"/>
            <a:ext cx="4899025" cy="275272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19028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9C5B32">
                  <a:alpha val="45000"/>
                </a:srgbClr>
              </a:gs>
              <a:gs pos="100000">
                <a:srgbClr val="9C5B32">
                  <a:alpha val="45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6784975" y="3098849"/>
            <a:ext cx="3971925" cy="300793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5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6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7" name="Shape 2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5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</p:spPr>
      </p:sp>
      <p:sp>
        <p:nvSpPr>
          <p:cNvPr id="11" name="Text 6"/>
          <p:cNvSpPr/>
          <p:nvPr/>
        </p:nvSpPr>
        <p:spPr>
          <a:xfrm>
            <a:off x="10012045" y="1836420"/>
            <a:ext cx="914400" cy="9144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270500" y="3514090"/>
            <a:ext cx="5427980" cy="189357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人格相对论</a:t>
            </a:r>
            <a:endParaRPr lang="en-US" sz="4800" dirty="0">
              <a:solidFill>
                <a:srgbClr val="3D3D3D"/>
              </a:solidFill>
              <a:latin typeface="思源宋体 CN Medium" panose="02020500000000000000" charset="-122"/>
              <a:ea typeface="思源宋体 CN Medium" panose="02020500000000000000" charset="-122"/>
              <a:cs typeface="微软雅黑" pitchFamily="34" charset="-120"/>
            </a:endParaRPr>
          </a:p>
        </p:txBody>
      </p:sp>
      <p:sp>
        <p:nvSpPr>
          <p:cNvPr id="13" name="Shape 8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</p:sp>
      <p:sp>
        <p:nvSpPr>
          <p:cNvPr id="14" name="Text 9"/>
          <p:cNvSpPr/>
          <p:nvPr/>
        </p:nvSpPr>
        <p:spPr>
          <a:xfrm>
            <a:off x="4841763" y="2288839"/>
            <a:ext cx="5170457" cy="1224000"/>
          </a:xfrm>
          <a:prstGeom prst="rect">
            <a:avLst/>
          </a:prstGeom>
          <a:noFill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95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04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428902" y="1803667"/>
            <a:ext cx="5597652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人格相对论：特质本无绝对优劣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1665" y="2565536"/>
            <a:ext cx="4419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10000"/>
              </a:lnSpc>
            </a:pPr>
            <a:r>
              <a:rPr lang="en-US" sz="24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优势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52465" y="3124088"/>
            <a:ext cx="4441952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40000"/>
              </a:lnSpc>
            </a:pP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曹操的雄才大略、刘备的仁德、诸葛亮的智慧，在特定情境下都是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致胜法宝 </a:t>
            </a: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。</a:t>
            </a:r>
            <a:endParaRPr lang="en-US" sz="1600" dirty="0"/>
          </a:p>
        </p:txBody>
      </p:sp>
      <p:sp>
        <p:nvSpPr>
          <p:cNvPr id="7" name="Shape 3"/>
          <p:cNvSpPr/>
          <p:nvPr/>
        </p:nvSpPr>
        <p:spPr>
          <a:xfrm>
            <a:off x="5486309" y="2565375"/>
            <a:ext cx="1219200" cy="1219200"/>
          </a:xfrm>
          <a:custGeom>
            <a:avLst/>
            <a:gdLst/>
            <a:ahLst/>
            <a:cxnLst/>
            <a:rect l="l" t="t" r="r" b="b"/>
            <a:pathLst>
              <a:path w="1219200" h="1219200">
                <a:moveTo>
                  <a:pt x="609600" y="0"/>
                </a:moveTo>
                <a:lnTo>
                  <a:pt x="609600" y="0"/>
                </a:lnTo>
                <a:cubicBezTo>
                  <a:pt x="946047" y="0"/>
                  <a:pt x="1219200" y="273153"/>
                  <a:pt x="1219200" y="609600"/>
                </a:cubicBezTo>
                <a:lnTo>
                  <a:pt x="1219200" y="609600"/>
                </a:lnTo>
                <a:cubicBezTo>
                  <a:pt x="1219200" y="946047"/>
                  <a:pt x="946047" y="1219200"/>
                  <a:pt x="609600" y="1219200"/>
                </a:cubicBezTo>
                <a:lnTo>
                  <a:pt x="609600" y="1219200"/>
                </a:lnTo>
                <a:cubicBezTo>
                  <a:pt x="273153" y="1219200"/>
                  <a:pt x="0" y="946047"/>
                  <a:pt x="0" y="609600"/>
                </a:cubicBezTo>
                <a:lnTo>
                  <a:pt x="0" y="609600"/>
                </a:lnTo>
                <a:cubicBezTo>
                  <a:pt x="0" y="273153"/>
                  <a:pt x="273153" y="0"/>
                  <a:pt x="609600" y="0"/>
                </a:cubicBezTo>
                <a:close/>
              </a:path>
            </a:pathLst>
          </a:custGeom>
          <a:solidFill>
            <a:srgbClr val="C49A6C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8" name="Shape 4"/>
          <p:cNvSpPr/>
          <p:nvPr/>
        </p:nvSpPr>
        <p:spPr>
          <a:xfrm>
            <a:off x="5791037" y="287002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266700" y="190500"/>
                </a:moveTo>
                <a:cubicBezTo>
                  <a:pt x="266700" y="169472"/>
                  <a:pt x="283772" y="152400"/>
                  <a:pt x="304800" y="152400"/>
                </a:cubicBezTo>
                <a:cubicBezTo>
                  <a:pt x="325828" y="152400"/>
                  <a:pt x="342900" y="169472"/>
                  <a:pt x="342900" y="190500"/>
                </a:cubicBezTo>
                <a:cubicBezTo>
                  <a:pt x="342900" y="211528"/>
                  <a:pt x="325828" y="228600"/>
                  <a:pt x="304800" y="228600"/>
                </a:cubicBezTo>
                <a:cubicBezTo>
                  <a:pt x="283772" y="228600"/>
                  <a:pt x="266700" y="211528"/>
                  <a:pt x="266700" y="190500"/>
                </a:cubicBezTo>
                <a:close/>
                <a:moveTo>
                  <a:pt x="304800" y="609600"/>
                </a:moveTo>
                <a:cubicBezTo>
                  <a:pt x="473024" y="609600"/>
                  <a:pt x="609600" y="473024"/>
                  <a:pt x="609600" y="304800"/>
                </a:cubicBezTo>
                <a:cubicBezTo>
                  <a:pt x="609600" y="136576"/>
                  <a:pt x="473024" y="0"/>
                  <a:pt x="304800" y="0"/>
                </a:cubicBezTo>
                <a:cubicBezTo>
                  <a:pt x="136576" y="0"/>
                  <a:pt x="0" y="136576"/>
                  <a:pt x="0" y="304800"/>
                </a:cubicBezTo>
                <a:cubicBezTo>
                  <a:pt x="0" y="473024"/>
                  <a:pt x="136576" y="609600"/>
                  <a:pt x="304800" y="609600"/>
                </a:cubicBezTo>
                <a:close/>
                <a:moveTo>
                  <a:pt x="304800" y="76200"/>
                </a:moveTo>
                <a:cubicBezTo>
                  <a:pt x="367903" y="76200"/>
                  <a:pt x="419100" y="127397"/>
                  <a:pt x="419100" y="190500"/>
                </a:cubicBezTo>
                <a:cubicBezTo>
                  <a:pt x="419100" y="253603"/>
                  <a:pt x="367903" y="304800"/>
                  <a:pt x="304800" y="304800"/>
                </a:cubicBezTo>
                <a:cubicBezTo>
                  <a:pt x="241697" y="304800"/>
                  <a:pt x="190500" y="355997"/>
                  <a:pt x="190500" y="419100"/>
                </a:cubicBezTo>
                <a:cubicBezTo>
                  <a:pt x="190500" y="482203"/>
                  <a:pt x="241697" y="533400"/>
                  <a:pt x="304800" y="533400"/>
                </a:cubicBezTo>
                <a:cubicBezTo>
                  <a:pt x="178594" y="533400"/>
                  <a:pt x="76200" y="431006"/>
                  <a:pt x="76200" y="304800"/>
                </a:cubicBezTo>
                <a:cubicBezTo>
                  <a:pt x="76200" y="178594"/>
                  <a:pt x="178594" y="76200"/>
                  <a:pt x="304800" y="76200"/>
                </a:cubicBezTo>
                <a:close/>
                <a:moveTo>
                  <a:pt x="266700" y="419100"/>
                </a:moveTo>
                <a:cubicBezTo>
                  <a:pt x="266700" y="398072"/>
                  <a:pt x="283772" y="381000"/>
                  <a:pt x="304800" y="381000"/>
                </a:cubicBezTo>
                <a:cubicBezTo>
                  <a:pt x="325828" y="381000"/>
                  <a:pt x="342900" y="398072"/>
                  <a:pt x="342900" y="419100"/>
                </a:cubicBezTo>
                <a:cubicBezTo>
                  <a:pt x="342900" y="440128"/>
                  <a:pt x="325828" y="457200"/>
                  <a:pt x="304800" y="457200"/>
                </a:cubicBezTo>
                <a:cubicBezTo>
                  <a:pt x="283772" y="457200"/>
                  <a:pt x="266700" y="440128"/>
                  <a:pt x="266700" y="41910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5"/>
          <p:cNvSpPr/>
          <p:nvPr/>
        </p:nvSpPr>
        <p:spPr>
          <a:xfrm>
            <a:off x="7670585" y="2565536"/>
            <a:ext cx="4419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挑战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7670585" y="3124088"/>
            <a:ext cx="43688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同样的特质，在另一情境下，也可能成为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失败根源 </a:t>
            </a: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，如曹操的多疑、刘备的冲动。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1714370" y="4292433"/>
            <a:ext cx="8763000" cy="762000"/>
          </a:xfrm>
          <a:custGeom>
            <a:avLst/>
            <a:gdLst/>
            <a:ahLst/>
            <a:cxnLst/>
            <a:rect l="l" t="t" r="r" b="b"/>
            <a:pathLst>
              <a:path w="8763000" h="762000">
                <a:moveTo>
                  <a:pt x="101597" y="0"/>
                </a:moveTo>
                <a:lnTo>
                  <a:pt x="8661403" y="0"/>
                </a:lnTo>
                <a:cubicBezTo>
                  <a:pt x="8717513" y="0"/>
                  <a:pt x="8763000" y="45487"/>
                  <a:pt x="8763000" y="101597"/>
                </a:cubicBezTo>
                <a:lnTo>
                  <a:pt x="8763000" y="660403"/>
                </a:lnTo>
                <a:cubicBezTo>
                  <a:pt x="8763000" y="716513"/>
                  <a:pt x="8717513" y="762000"/>
                  <a:pt x="8661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4A4A4A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2" name="Text 8"/>
          <p:cNvSpPr/>
          <p:nvPr/>
        </p:nvSpPr>
        <p:spPr>
          <a:xfrm>
            <a:off x="1860374" y="4495589"/>
            <a:ext cx="8470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人格特质如同工具，其价值取决于应用的“情境”。三国之精彩，正源于此。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381402" y="991053"/>
            <a:ext cx="36195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差异，让集体更强大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666870" y="1651260"/>
            <a:ext cx="7118604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人格的多样性是社会活力的源泉，团队协作需要不同特质的人互补。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1511378" y="3225750"/>
            <a:ext cx="2921000" cy="1219200"/>
          </a:xfrm>
          <a:custGeom>
            <a:avLst/>
            <a:gdLst/>
            <a:ahLst/>
            <a:cxnLst/>
            <a:rect l="l" t="t" r="r" b="b"/>
            <a:pathLst>
              <a:path w="2921000" h="1219200">
                <a:moveTo>
                  <a:pt x="101596" y="0"/>
                </a:moveTo>
                <a:lnTo>
                  <a:pt x="2819404" y="0"/>
                </a:lnTo>
                <a:cubicBezTo>
                  <a:pt x="2875514" y="0"/>
                  <a:pt x="2921000" y="45486"/>
                  <a:pt x="2921000" y="101596"/>
                </a:cubicBezTo>
                <a:lnTo>
                  <a:pt x="2921000" y="1219200"/>
                </a:lnTo>
                <a:lnTo>
                  <a:pt x="0" y="1219200"/>
                </a:ln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7" name="Text 3"/>
          <p:cNvSpPr/>
          <p:nvPr/>
        </p:nvSpPr>
        <p:spPr>
          <a:xfrm>
            <a:off x="1454228" y="3225750"/>
            <a:ext cx="3035300" cy="1219200"/>
          </a:xfrm>
          <a:prstGeom prst="rect">
            <a:avLst/>
          </a:prstGeom>
          <a:noFill/>
        </p:spPr>
        <p:txBody>
          <a:bodyPr wrap="square" lIns="101600" tIns="101600" rIns="101600" bIns="10160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前瞻者</a:t>
            </a:r>
            <a:endParaRPr lang="en-US" sz="1600" dirty="0"/>
          </a:p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(如诸葛亮)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1511378" y="4444839"/>
            <a:ext cx="2921000" cy="812800"/>
          </a:xfrm>
          <a:custGeom>
            <a:avLst/>
            <a:gdLst/>
            <a:ahLst/>
            <a:cxnLst/>
            <a:rect l="l" t="t" r="r" b="b"/>
            <a:pathLst>
              <a:path w="2921000" h="812800">
                <a:moveTo>
                  <a:pt x="0" y="0"/>
                </a:moveTo>
                <a:lnTo>
                  <a:pt x="2921000" y="0"/>
                </a:lnTo>
                <a:lnTo>
                  <a:pt x="2921000" y="711200"/>
                </a:lnTo>
                <a:cubicBezTo>
                  <a:pt x="2921000" y="767275"/>
                  <a:pt x="2875475" y="812800"/>
                  <a:pt x="28194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4A4A"/>
          </a:solidFill>
        </p:spPr>
      </p:sp>
      <p:sp>
        <p:nvSpPr>
          <p:cNvPr id="9" name="Shape 5"/>
          <p:cNvSpPr/>
          <p:nvPr/>
        </p:nvSpPr>
        <p:spPr>
          <a:xfrm>
            <a:off x="2778170" y="4660683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5250" y="23812"/>
                </a:moveTo>
                <a:lnTo>
                  <a:pt x="119063" y="23812"/>
                </a:lnTo>
                <a:cubicBezTo>
                  <a:pt x="132234" y="23812"/>
                  <a:pt x="142875" y="34454"/>
                  <a:pt x="142875" y="47625"/>
                </a:cubicBezTo>
                <a:lnTo>
                  <a:pt x="142875" y="71438"/>
                </a:lnTo>
                <a:lnTo>
                  <a:pt x="71438" y="71438"/>
                </a:lnTo>
                <a:lnTo>
                  <a:pt x="71438" y="47625"/>
                </a:lnTo>
                <a:cubicBezTo>
                  <a:pt x="71438" y="34454"/>
                  <a:pt x="82079" y="23812"/>
                  <a:pt x="95250" y="23812"/>
                </a:cubicBezTo>
                <a:close/>
                <a:moveTo>
                  <a:pt x="142875" y="95250"/>
                </a:moveTo>
                <a:lnTo>
                  <a:pt x="142875" y="333375"/>
                </a:lnTo>
                <a:cubicBezTo>
                  <a:pt x="142875" y="346546"/>
                  <a:pt x="132234" y="357188"/>
                  <a:pt x="119063" y="357188"/>
                </a:cubicBezTo>
                <a:lnTo>
                  <a:pt x="23812" y="357188"/>
                </a:lnTo>
                <a:cubicBezTo>
                  <a:pt x="10641" y="357188"/>
                  <a:pt x="0" y="346546"/>
                  <a:pt x="0" y="333375"/>
                </a:cubicBezTo>
                <a:lnTo>
                  <a:pt x="0" y="289396"/>
                </a:lnTo>
                <a:cubicBezTo>
                  <a:pt x="0" y="263649"/>
                  <a:pt x="6995" y="238348"/>
                  <a:pt x="20241" y="216247"/>
                </a:cubicBezTo>
                <a:cubicBezTo>
                  <a:pt x="30435" y="199281"/>
                  <a:pt x="36984" y="180380"/>
                  <a:pt x="39439" y="160734"/>
                </a:cubicBezTo>
                <a:lnTo>
                  <a:pt x="45021" y="116086"/>
                </a:lnTo>
                <a:cubicBezTo>
                  <a:pt x="46509" y="104180"/>
                  <a:pt x="56629" y="95250"/>
                  <a:pt x="68684" y="95250"/>
                </a:cubicBezTo>
                <a:lnTo>
                  <a:pt x="142949" y="95250"/>
                </a:lnTo>
                <a:close/>
                <a:moveTo>
                  <a:pt x="312390" y="95250"/>
                </a:moveTo>
                <a:cubicBezTo>
                  <a:pt x="324371" y="95250"/>
                  <a:pt x="334566" y="104180"/>
                  <a:pt x="336054" y="116086"/>
                </a:cubicBezTo>
                <a:lnTo>
                  <a:pt x="341561" y="160734"/>
                </a:lnTo>
                <a:cubicBezTo>
                  <a:pt x="344016" y="180380"/>
                  <a:pt x="350565" y="199281"/>
                  <a:pt x="360759" y="216247"/>
                </a:cubicBezTo>
                <a:cubicBezTo>
                  <a:pt x="374005" y="238348"/>
                  <a:pt x="381000" y="263649"/>
                  <a:pt x="381000" y="289396"/>
                </a:cubicBezTo>
                <a:lnTo>
                  <a:pt x="381000" y="333375"/>
                </a:lnTo>
                <a:cubicBezTo>
                  <a:pt x="381000" y="346546"/>
                  <a:pt x="370359" y="357188"/>
                  <a:pt x="357188" y="357188"/>
                </a:cubicBezTo>
                <a:lnTo>
                  <a:pt x="261938" y="357188"/>
                </a:lnTo>
                <a:cubicBezTo>
                  <a:pt x="248766" y="357188"/>
                  <a:pt x="238125" y="346546"/>
                  <a:pt x="238125" y="333375"/>
                </a:cubicBezTo>
                <a:lnTo>
                  <a:pt x="238125" y="95250"/>
                </a:lnTo>
                <a:lnTo>
                  <a:pt x="312390" y="95250"/>
                </a:lnTo>
                <a:close/>
                <a:moveTo>
                  <a:pt x="238125" y="47625"/>
                </a:moveTo>
                <a:cubicBezTo>
                  <a:pt x="238125" y="34454"/>
                  <a:pt x="248766" y="23812"/>
                  <a:pt x="261938" y="23812"/>
                </a:cubicBezTo>
                <a:lnTo>
                  <a:pt x="285750" y="23812"/>
                </a:lnTo>
                <a:cubicBezTo>
                  <a:pt x="298921" y="23812"/>
                  <a:pt x="309563" y="34454"/>
                  <a:pt x="309563" y="47625"/>
                </a:cubicBezTo>
                <a:lnTo>
                  <a:pt x="309563" y="71438"/>
                </a:lnTo>
                <a:lnTo>
                  <a:pt x="238125" y="71438"/>
                </a:lnTo>
                <a:lnTo>
                  <a:pt x="238125" y="47625"/>
                </a:lnTo>
                <a:close/>
                <a:moveTo>
                  <a:pt x="214313" y="95250"/>
                </a:moveTo>
                <a:lnTo>
                  <a:pt x="214313" y="214313"/>
                </a:lnTo>
                <a:lnTo>
                  <a:pt x="166688" y="214313"/>
                </a:lnTo>
                <a:lnTo>
                  <a:pt x="166688" y="95250"/>
                </a:lnTo>
                <a:lnTo>
                  <a:pt x="214313" y="9525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0" name="Shape 6"/>
          <p:cNvSpPr/>
          <p:nvPr/>
        </p:nvSpPr>
        <p:spPr>
          <a:xfrm>
            <a:off x="4635467" y="2819276"/>
            <a:ext cx="2921000" cy="1625600"/>
          </a:xfrm>
          <a:custGeom>
            <a:avLst/>
            <a:gdLst/>
            <a:ahLst/>
            <a:cxnLst/>
            <a:rect l="l" t="t" r="r" b="b"/>
            <a:pathLst>
              <a:path w="2921000" h="1625600">
                <a:moveTo>
                  <a:pt x="101600" y="0"/>
                </a:moveTo>
                <a:lnTo>
                  <a:pt x="2819400" y="0"/>
                </a:lnTo>
                <a:cubicBezTo>
                  <a:pt x="2875475" y="0"/>
                  <a:pt x="2921000" y="45525"/>
                  <a:pt x="2921000" y="101600"/>
                </a:cubicBezTo>
                <a:lnTo>
                  <a:pt x="2921000" y="1625600"/>
                </a:lnTo>
                <a:lnTo>
                  <a:pt x="0" y="1625600"/>
                </a:ln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11" name="Text 7"/>
          <p:cNvSpPr/>
          <p:nvPr/>
        </p:nvSpPr>
        <p:spPr>
          <a:xfrm>
            <a:off x="4578317" y="2819276"/>
            <a:ext cx="3035300" cy="1625600"/>
          </a:xfrm>
          <a:prstGeom prst="rect">
            <a:avLst/>
          </a:prstGeom>
          <a:noFill/>
        </p:spPr>
        <p:txBody>
          <a:bodyPr wrap="square" lIns="101600" tIns="101600" rIns="101600" bIns="10160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执行者</a:t>
            </a:r>
            <a:endParaRPr lang="en-US" sz="1600" dirty="0"/>
          </a:p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(如曹操)</a:t>
            </a:r>
            <a:endParaRPr lang="en-US" sz="1600" dirty="0"/>
          </a:p>
        </p:txBody>
      </p:sp>
      <p:sp>
        <p:nvSpPr>
          <p:cNvPr id="12" name="Shape 8"/>
          <p:cNvSpPr/>
          <p:nvPr/>
        </p:nvSpPr>
        <p:spPr>
          <a:xfrm>
            <a:off x="4635467" y="4444839"/>
            <a:ext cx="2921000" cy="812800"/>
          </a:xfrm>
          <a:custGeom>
            <a:avLst/>
            <a:gdLst/>
            <a:ahLst/>
            <a:cxnLst/>
            <a:rect l="l" t="t" r="r" b="b"/>
            <a:pathLst>
              <a:path w="2921000" h="812800">
                <a:moveTo>
                  <a:pt x="0" y="0"/>
                </a:moveTo>
                <a:lnTo>
                  <a:pt x="2921000" y="0"/>
                </a:lnTo>
                <a:lnTo>
                  <a:pt x="2921000" y="711200"/>
                </a:lnTo>
                <a:cubicBezTo>
                  <a:pt x="2921000" y="767275"/>
                  <a:pt x="2875475" y="812800"/>
                  <a:pt x="28194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4A4A"/>
          </a:solidFill>
        </p:spPr>
      </p:sp>
      <p:sp>
        <p:nvSpPr>
          <p:cNvPr id="13" name="Shape 9"/>
          <p:cNvSpPr/>
          <p:nvPr/>
        </p:nvSpPr>
        <p:spPr>
          <a:xfrm>
            <a:off x="5854635" y="4660683"/>
            <a:ext cx="476250" cy="381000"/>
          </a:xfrm>
          <a:custGeom>
            <a:avLst/>
            <a:gdLst/>
            <a:ahLst/>
            <a:cxnLst/>
            <a:rect l="l" t="t" r="r" b="b"/>
            <a:pathLst>
              <a:path w="476250" h="381000">
                <a:moveTo>
                  <a:pt x="309488" y="156642"/>
                </a:moveTo>
                <a:cubicBezTo>
                  <a:pt x="318567" y="154186"/>
                  <a:pt x="328092" y="158502"/>
                  <a:pt x="332184" y="166911"/>
                </a:cubicBezTo>
                <a:lnTo>
                  <a:pt x="346025" y="194890"/>
                </a:lnTo>
                <a:cubicBezTo>
                  <a:pt x="353690" y="195932"/>
                  <a:pt x="361206" y="198016"/>
                  <a:pt x="368275" y="200918"/>
                </a:cubicBezTo>
                <a:lnTo>
                  <a:pt x="394320" y="183579"/>
                </a:lnTo>
                <a:cubicBezTo>
                  <a:pt x="402134" y="178371"/>
                  <a:pt x="412477" y="179412"/>
                  <a:pt x="419100" y="186035"/>
                </a:cubicBezTo>
                <a:lnTo>
                  <a:pt x="433388" y="200323"/>
                </a:lnTo>
                <a:cubicBezTo>
                  <a:pt x="440010" y="206946"/>
                  <a:pt x="441052" y="217363"/>
                  <a:pt x="435843" y="225103"/>
                </a:cubicBezTo>
                <a:lnTo>
                  <a:pt x="418505" y="251073"/>
                </a:lnTo>
                <a:cubicBezTo>
                  <a:pt x="419919" y="254571"/>
                  <a:pt x="421184" y="258217"/>
                  <a:pt x="422225" y="262012"/>
                </a:cubicBezTo>
                <a:cubicBezTo>
                  <a:pt x="423267" y="265807"/>
                  <a:pt x="423937" y="269528"/>
                  <a:pt x="424458" y="273323"/>
                </a:cubicBezTo>
                <a:lnTo>
                  <a:pt x="452512" y="287164"/>
                </a:lnTo>
                <a:cubicBezTo>
                  <a:pt x="460921" y="291331"/>
                  <a:pt x="465237" y="300856"/>
                  <a:pt x="462781" y="309860"/>
                </a:cubicBezTo>
                <a:lnTo>
                  <a:pt x="457572" y="329357"/>
                </a:lnTo>
                <a:cubicBezTo>
                  <a:pt x="455116" y="338361"/>
                  <a:pt x="446708" y="344463"/>
                  <a:pt x="437331" y="343867"/>
                </a:cubicBezTo>
                <a:lnTo>
                  <a:pt x="406078" y="341858"/>
                </a:lnTo>
                <a:cubicBezTo>
                  <a:pt x="401389" y="347886"/>
                  <a:pt x="395957" y="353467"/>
                  <a:pt x="389781" y="358229"/>
                </a:cubicBezTo>
                <a:lnTo>
                  <a:pt x="391790" y="389409"/>
                </a:lnTo>
                <a:cubicBezTo>
                  <a:pt x="392385" y="398785"/>
                  <a:pt x="386283" y="407268"/>
                  <a:pt x="377279" y="409649"/>
                </a:cubicBezTo>
                <a:lnTo>
                  <a:pt x="357783" y="414858"/>
                </a:lnTo>
                <a:cubicBezTo>
                  <a:pt x="348704" y="417314"/>
                  <a:pt x="339254" y="412998"/>
                  <a:pt x="335087" y="404589"/>
                </a:cubicBezTo>
                <a:lnTo>
                  <a:pt x="321246" y="376610"/>
                </a:lnTo>
                <a:cubicBezTo>
                  <a:pt x="313581" y="375568"/>
                  <a:pt x="306065" y="373484"/>
                  <a:pt x="298996" y="370582"/>
                </a:cubicBezTo>
                <a:lnTo>
                  <a:pt x="272951" y="387921"/>
                </a:lnTo>
                <a:cubicBezTo>
                  <a:pt x="265137" y="393129"/>
                  <a:pt x="254794" y="392088"/>
                  <a:pt x="248171" y="385465"/>
                </a:cubicBezTo>
                <a:lnTo>
                  <a:pt x="233883" y="371177"/>
                </a:lnTo>
                <a:cubicBezTo>
                  <a:pt x="227261" y="364554"/>
                  <a:pt x="226219" y="354211"/>
                  <a:pt x="231428" y="346397"/>
                </a:cubicBezTo>
                <a:lnTo>
                  <a:pt x="248766" y="320353"/>
                </a:lnTo>
                <a:cubicBezTo>
                  <a:pt x="247352" y="316855"/>
                  <a:pt x="246087" y="313209"/>
                  <a:pt x="245046" y="309414"/>
                </a:cubicBezTo>
                <a:cubicBezTo>
                  <a:pt x="244004" y="305619"/>
                  <a:pt x="243334" y="301823"/>
                  <a:pt x="242813" y="298103"/>
                </a:cubicBezTo>
                <a:lnTo>
                  <a:pt x="214759" y="284262"/>
                </a:lnTo>
                <a:cubicBezTo>
                  <a:pt x="206350" y="280095"/>
                  <a:pt x="202109" y="270570"/>
                  <a:pt x="204490" y="261565"/>
                </a:cubicBezTo>
                <a:lnTo>
                  <a:pt x="209699" y="242069"/>
                </a:lnTo>
                <a:cubicBezTo>
                  <a:pt x="212154" y="233065"/>
                  <a:pt x="220563" y="226963"/>
                  <a:pt x="229939" y="227558"/>
                </a:cubicBezTo>
                <a:lnTo>
                  <a:pt x="261119" y="229567"/>
                </a:lnTo>
                <a:cubicBezTo>
                  <a:pt x="265807" y="223540"/>
                  <a:pt x="271239" y="217959"/>
                  <a:pt x="277416" y="213196"/>
                </a:cubicBezTo>
                <a:lnTo>
                  <a:pt x="275406" y="182091"/>
                </a:lnTo>
                <a:cubicBezTo>
                  <a:pt x="274811" y="172715"/>
                  <a:pt x="280913" y="164232"/>
                  <a:pt x="289917" y="161851"/>
                </a:cubicBezTo>
                <a:lnTo>
                  <a:pt x="309414" y="156642"/>
                </a:lnTo>
                <a:close/>
                <a:moveTo>
                  <a:pt x="333673" y="253008"/>
                </a:moveTo>
                <a:cubicBezTo>
                  <a:pt x="315602" y="253028"/>
                  <a:pt x="300947" y="267716"/>
                  <a:pt x="300968" y="285787"/>
                </a:cubicBezTo>
                <a:cubicBezTo>
                  <a:pt x="300988" y="303858"/>
                  <a:pt x="315676" y="318513"/>
                  <a:pt x="333747" y="318492"/>
                </a:cubicBezTo>
                <a:cubicBezTo>
                  <a:pt x="351818" y="318472"/>
                  <a:pt x="366473" y="303784"/>
                  <a:pt x="366452" y="285713"/>
                </a:cubicBezTo>
                <a:cubicBezTo>
                  <a:pt x="366432" y="267642"/>
                  <a:pt x="351744" y="252987"/>
                  <a:pt x="333673" y="253008"/>
                </a:cubicBezTo>
                <a:close/>
                <a:moveTo>
                  <a:pt x="167357" y="-33858"/>
                </a:moveTo>
                <a:lnTo>
                  <a:pt x="186854" y="-28649"/>
                </a:lnTo>
                <a:cubicBezTo>
                  <a:pt x="195858" y="-26194"/>
                  <a:pt x="201960" y="-17711"/>
                  <a:pt x="201364" y="-8409"/>
                </a:cubicBezTo>
                <a:lnTo>
                  <a:pt x="199355" y="22696"/>
                </a:lnTo>
                <a:cubicBezTo>
                  <a:pt x="205532" y="27459"/>
                  <a:pt x="210964" y="32965"/>
                  <a:pt x="215652" y="39067"/>
                </a:cubicBezTo>
                <a:lnTo>
                  <a:pt x="246906" y="37058"/>
                </a:lnTo>
                <a:cubicBezTo>
                  <a:pt x="256208" y="36463"/>
                  <a:pt x="264691" y="42565"/>
                  <a:pt x="267146" y="51569"/>
                </a:cubicBezTo>
                <a:lnTo>
                  <a:pt x="272355" y="71065"/>
                </a:lnTo>
                <a:cubicBezTo>
                  <a:pt x="274737" y="80070"/>
                  <a:pt x="270495" y="89595"/>
                  <a:pt x="262086" y="93762"/>
                </a:cubicBezTo>
                <a:lnTo>
                  <a:pt x="234032" y="107603"/>
                </a:lnTo>
                <a:cubicBezTo>
                  <a:pt x="233511" y="111398"/>
                  <a:pt x="232767" y="115193"/>
                  <a:pt x="231800" y="118914"/>
                </a:cubicBezTo>
                <a:cubicBezTo>
                  <a:pt x="230832" y="122634"/>
                  <a:pt x="229493" y="126355"/>
                  <a:pt x="228079" y="129853"/>
                </a:cubicBezTo>
                <a:lnTo>
                  <a:pt x="245418" y="155897"/>
                </a:lnTo>
                <a:cubicBezTo>
                  <a:pt x="250627" y="163711"/>
                  <a:pt x="249585" y="174054"/>
                  <a:pt x="242962" y="180677"/>
                </a:cubicBezTo>
                <a:lnTo>
                  <a:pt x="228674" y="194965"/>
                </a:lnTo>
                <a:cubicBezTo>
                  <a:pt x="222052" y="201588"/>
                  <a:pt x="211708" y="202629"/>
                  <a:pt x="203895" y="197421"/>
                </a:cubicBezTo>
                <a:lnTo>
                  <a:pt x="177850" y="180082"/>
                </a:lnTo>
                <a:cubicBezTo>
                  <a:pt x="170780" y="182984"/>
                  <a:pt x="163264" y="185068"/>
                  <a:pt x="155600" y="186110"/>
                </a:cubicBezTo>
                <a:lnTo>
                  <a:pt x="141759" y="214089"/>
                </a:lnTo>
                <a:cubicBezTo>
                  <a:pt x="137592" y="222498"/>
                  <a:pt x="128067" y="226740"/>
                  <a:pt x="119063" y="224358"/>
                </a:cubicBezTo>
                <a:lnTo>
                  <a:pt x="99566" y="219149"/>
                </a:lnTo>
                <a:cubicBezTo>
                  <a:pt x="90488" y="216694"/>
                  <a:pt x="84460" y="208211"/>
                  <a:pt x="85055" y="198909"/>
                </a:cubicBezTo>
                <a:lnTo>
                  <a:pt x="87064" y="167729"/>
                </a:lnTo>
                <a:cubicBezTo>
                  <a:pt x="80888" y="162967"/>
                  <a:pt x="75456" y="157460"/>
                  <a:pt x="70768" y="151358"/>
                </a:cubicBezTo>
                <a:lnTo>
                  <a:pt x="39514" y="153367"/>
                </a:lnTo>
                <a:cubicBezTo>
                  <a:pt x="30212" y="153963"/>
                  <a:pt x="21729" y="147861"/>
                  <a:pt x="19273" y="138857"/>
                </a:cubicBezTo>
                <a:lnTo>
                  <a:pt x="14064" y="119360"/>
                </a:lnTo>
                <a:cubicBezTo>
                  <a:pt x="11683" y="110356"/>
                  <a:pt x="15925" y="100831"/>
                  <a:pt x="24333" y="96664"/>
                </a:cubicBezTo>
                <a:lnTo>
                  <a:pt x="52388" y="82823"/>
                </a:lnTo>
                <a:cubicBezTo>
                  <a:pt x="52908" y="79028"/>
                  <a:pt x="53653" y="75307"/>
                  <a:pt x="54620" y="71512"/>
                </a:cubicBezTo>
                <a:cubicBezTo>
                  <a:pt x="55662" y="67717"/>
                  <a:pt x="56852" y="64071"/>
                  <a:pt x="58341" y="60573"/>
                </a:cubicBezTo>
                <a:lnTo>
                  <a:pt x="41002" y="34603"/>
                </a:lnTo>
                <a:cubicBezTo>
                  <a:pt x="35793" y="26789"/>
                  <a:pt x="36835" y="16446"/>
                  <a:pt x="43458" y="9823"/>
                </a:cubicBezTo>
                <a:lnTo>
                  <a:pt x="57745" y="-4465"/>
                </a:lnTo>
                <a:cubicBezTo>
                  <a:pt x="64368" y="-11088"/>
                  <a:pt x="74712" y="-12129"/>
                  <a:pt x="82525" y="-6921"/>
                </a:cubicBezTo>
                <a:lnTo>
                  <a:pt x="108570" y="10418"/>
                </a:lnTo>
                <a:cubicBezTo>
                  <a:pt x="115639" y="7516"/>
                  <a:pt x="123155" y="5432"/>
                  <a:pt x="130820" y="4390"/>
                </a:cubicBezTo>
                <a:lnTo>
                  <a:pt x="144661" y="-23589"/>
                </a:lnTo>
                <a:cubicBezTo>
                  <a:pt x="148828" y="-31998"/>
                  <a:pt x="158279" y="-36240"/>
                  <a:pt x="167357" y="-33858"/>
                </a:cubicBezTo>
                <a:close/>
                <a:moveTo>
                  <a:pt x="143173" y="62508"/>
                </a:moveTo>
                <a:cubicBezTo>
                  <a:pt x="125102" y="62508"/>
                  <a:pt x="110430" y="77179"/>
                  <a:pt x="110430" y="95250"/>
                </a:cubicBezTo>
                <a:cubicBezTo>
                  <a:pt x="110430" y="113321"/>
                  <a:pt x="125102" y="127992"/>
                  <a:pt x="143173" y="127992"/>
                </a:cubicBezTo>
                <a:cubicBezTo>
                  <a:pt x="161244" y="127992"/>
                  <a:pt x="175915" y="113321"/>
                  <a:pt x="175915" y="95250"/>
                </a:cubicBezTo>
                <a:cubicBezTo>
                  <a:pt x="175915" y="77179"/>
                  <a:pt x="161244" y="62508"/>
                  <a:pt x="143173" y="6250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4" name="Shape 10"/>
          <p:cNvSpPr/>
          <p:nvPr/>
        </p:nvSpPr>
        <p:spPr>
          <a:xfrm>
            <a:off x="7759556" y="2412969"/>
            <a:ext cx="2921000" cy="2032000"/>
          </a:xfrm>
          <a:custGeom>
            <a:avLst/>
            <a:gdLst/>
            <a:ahLst/>
            <a:cxnLst/>
            <a:rect l="l" t="t" r="r" b="b"/>
            <a:pathLst>
              <a:path w="2921000" h="2032000">
                <a:moveTo>
                  <a:pt x="101600" y="0"/>
                </a:moveTo>
                <a:lnTo>
                  <a:pt x="2819400" y="0"/>
                </a:lnTo>
                <a:cubicBezTo>
                  <a:pt x="2875475" y="0"/>
                  <a:pt x="2921000" y="45525"/>
                  <a:pt x="2921000" y="101600"/>
                </a:cubicBezTo>
                <a:lnTo>
                  <a:pt x="2921000" y="2032000"/>
                </a:lnTo>
                <a:lnTo>
                  <a:pt x="0" y="2032000"/>
                </a:ln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15" name="Text 11"/>
          <p:cNvSpPr/>
          <p:nvPr/>
        </p:nvSpPr>
        <p:spPr>
          <a:xfrm>
            <a:off x="7702406" y="2412969"/>
            <a:ext cx="3035300" cy="2032000"/>
          </a:xfrm>
          <a:prstGeom prst="rect">
            <a:avLst/>
          </a:prstGeom>
          <a:noFill/>
        </p:spPr>
        <p:txBody>
          <a:bodyPr wrap="square" lIns="101600" tIns="101600" rIns="101600" bIns="10160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凝聚者</a:t>
            </a:r>
            <a:endParaRPr lang="en-US" sz="1600" dirty="0"/>
          </a:p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(如刘备)</a:t>
            </a:r>
            <a:endParaRPr lang="en-US" sz="1600" dirty="0"/>
          </a:p>
        </p:txBody>
      </p:sp>
      <p:sp>
        <p:nvSpPr>
          <p:cNvPr id="16" name="Shape 12"/>
          <p:cNvSpPr/>
          <p:nvPr/>
        </p:nvSpPr>
        <p:spPr>
          <a:xfrm>
            <a:off x="7759556" y="4444839"/>
            <a:ext cx="2921000" cy="812800"/>
          </a:xfrm>
          <a:custGeom>
            <a:avLst/>
            <a:gdLst/>
            <a:ahLst/>
            <a:cxnLst/>
            <a:rect l="l" t="t" r="r" b="b"/>
            <a:pathLst>
              <a:path w="2921000" h="812800">
                <a:moveTo>
                  <a:pt x="0" y="0"/>
                </a:moveTo>
                <a:lnTo>
                  <a:pt x="2921000" y="0"/>
                </a:lnTo>
                <a:lnTo>
                  <a:pt x="2921000" y="711200"/>
                </a:lnTo>
                <a:cubicBezTo>
                  <a:pt x="2921000" y="767275"/>
                  <a:pt x="2875475" y="812800"/>
                  <a:pt x="28194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4A4A"/>
          </a:solidFill>
        </p:spPr>
      </p:sp>
      <p:sp>
        <p:nvSpPr>
          <p:cNvPr id="17" name="Shape 13"/>
          <p:cNvSpPr/>
          <p:nvPr/>
        </p:nvSpPr>
        <p:spPr>
          <a:xfrm>
            <a:off x="9002536" y="4660683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200099" y="39588"/>
                </a:moveTo>
                <a:lnTo>
                  <a:pt x="113333" y="136029"/>
                </a:lnTo>
                <a:cubicBezTo>
                  <a:pt x="109910" y="139824"/>
                  <a:pt x="110058" y="145703"/>
                  <a:pt x="113705" y="149349"/>
                </a:cubicBezTo>
                <a:cubicBezTo>
                  <a:pt x="136401" y="172045"/>
                  <a:pt x="173236" y="172045"/>
                  <a:pt x="195932" y="149349"/>
                </a:cubicBezTo>
                <a:lnTo>
                  <a:pt x="219596" y="125685"/>
                </a:lnTo>
                <a:cubicBezTo>
                  <a:pt x="222721" y="122560"/>
                  <a:pt x="226665" y="120848"/>
                  <a:pt x="230684" y="120551"/>
                </a:cubicBezTo>
                <a:cubicBezTo>
                  <a:pt x="235744" y="120104"/>
                  <a:pt x="240953" y="121816"/>
                  <a:pt x="244822" y="125685"/>
                </a:cubicBezTo>
                <a:lnTo>
                  <a:pt x="376238" y="255984"/>
                </a:lnTo>
                <a:lnTo>
                  <a:pt x="428625" y="214313"/>
                </a:lnTo>
                <a:lnTo>
                  <a:pt x="428625" y="0"/>
                </a:lnTo>
                <a:lnTo>
                  <a:pt x="345281" y="47625"/>
                </a:lnTo>
                <a:lnTo>
                  <a:pt x="327571" y="35793"/>
                </a:lnTo>
                <a:cubicBezTo>
                  <a:pt x="315813" y="27980"/>
                  <a:pt x="302047" y="23812"/>
                  <a:pt x="287908" y="23812"/>
                </a:cubicBezTo>
                <a:lnTo>
                  <a:pt x="235521" y="23812"/>
                </a:lnTo>
                <a:cubicBezTo>
                  <a:pt x="234702" y="23812"/>
                  <a:pt x="233809" y="23812"/>
                  <a:pt x="232990" y="23887"/>
                </a:cubicBezTo>
                <a:cubicBezTo>
                  <a:pt x="220414" y="24557"/>
                  <a:pt x="208583" y="30212"/>
                  <a:pt x="200099" y="39588"/>
                </a:cubicBezTo>
                <a:close/>
                <a:moveTo>
                  <a:pt x="86767" y="112142"/>
                </a:moveTo>
                <a:lnTo>
                  <a:pt x="166241" y="23812"/>
                </a:lnTo>
                <a:lnTo>
                  <a:pt x="136773" y="23812"/>
                </a:lnTo>
                <a:cubicBezTo>
                  <a:pt x="117797" y="23812"/>
                  <a:pt x="99640" y="31328"/>
                  <a:pt x="86246" y="44723"/>
                </a:cubicBezTo>
                <a:lnTo>
                  <a:pt x="0" y="142875"/>
                </a:lnTo>
                <a:lnTo>
                  <a:pt x="0" y="404813"/>
                </a:lnTo>
                <a:lnTo>
                  <a:pt x="107156" y="303609"/>
                </a:lnTo>
                <a:lnTo>
                  <a:pt x="116384" y="311274"/>
                </a:lnTo>
                <a:cubicBezTo>
                  <a:pt x="133499" y="325562"/>
                  <a:pt x="155079" y="333375"/>
                  <a:pt x="177329" y="333375"/>
                </a:cubicBezTo>
                <a:lnTo>
                  <a:pt x="189012" y="333375"/>
                </a:lnTo>
                <a:lnTo>
                  <a:pt x="183803" y="328166"/>
                </a:lnTo>
                <a:cubicBezTo>
                  <a:pt x="176808" y="321171"/>
                  <a:pt x="176808" y="309860"/>
                  <a:pt x="183803" y="302940"/>
                </a:cubicBezTo>
                <a:cubicBezTo>
                  <a:pt x="190798" y="296019"/>
                  <a:pt x="202109" y="295945"/>
                  <a:pt x="209029" y="302940"/>
                </a:cubicBezTo>
                <a:lnTo>
                  <a:pt x="239539" y="333449"/>
                </a:lnTo>
                <a:lnTo>
                  <a:pt x="246236" y="333449"/>
                </a:lnTo>
                <a:cubicBezTo>
                  <a:pt x="260449" y="333449"/>
                  <a:pt x="274365" y="330250"/>
                  <a:pt x="287015" y="324296"/>
                </a:cubicBezTo>
                <a:lnTo>
                  <a:pt x="267146" y="304354"/>
                </a:lnTo>
                <a:cubicBezTo>
                  <a:pt x="260152" y="297359"/>
                  <a:pt x="260152" y="286048"/>
                  <a:pt x="267146" y="279127"/>
                </a:cubicBezTo>
                <a:cubicBezTo>
                  <a:pt x="274141" y="272207"/>
                  <a:pt x="285452" y="272132"/>
                  <a:pt x="292373" y="279127"/>
                </a:cubicBezTo>
                <a:lnTo>
                  <a:pt x="316185" y="302940"/>
                </a:lnTo>
                <a:lnTo>
                  <a:pt x="329208" y="289917"/>
                </a:lnTo>
                <a:cubicBezTo>
                  <a:pt x="335831" y="283294"/>
                  <a:pt x="337765" y="273695"/>
                  <a:pt x="334863" y="265286"/>
                </a:cubicBezTo>
                <a:lnTo>
                  <a:pt x="232246" y="163488"/>
                </a:lnTo>
                <a:lnTo>
                  <a:pt x="221159" y="174575"/>
                </a:lnTo>
                <a:cubicBezTo>
                  <a:pt x="184472" y="211262"/>
                  <a:pt x="125090" y="211262"/>
                  <a:pt x="88404" y="174575"/>
                </a:cubicBezTo>
                <a:cubicBezTo>
                  <a:pt x="71289" y="157460"/>
                  <a:pt x="70619" y="130001"/>
                  <a:pt x="86767" y="11206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8" name="Text 14"/>
          <p:cNvSpPr/>
          <p:nvPr/>
        </p:nvSpPr>
        <p:spPr>
          <a:xfrm>
            <a:off x="1241861" y="5562271"/>
            <a:ext cx="1017016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一个健康的团队，如同一个生态系统，需要不同的“人格类型”来覆盖完整的任务链条，实现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1+1&gt;2 </a:t>
            </a:r>
            <a:r>
              <a:rPr lang="en-US" sz="16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的效果。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19028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9C5B32">
                  <a:alpha val="45000"/>
                </a:srgbClr>
              </a:gs>
              <a:gs pos="100000">
                <a:srgbClr val="9C5B32">
                  <a:alpha val="45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6784975" y="3098849"/>
            <a:ext cx="3971925" cy="300793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5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6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7" name="Shape 2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5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</p:spPr>
      </p:sp>
      <p:sp>
        <p:nvSpPr>
          <p:cNvPr id="11" name="Text 6"/>
          <p:cNvSpPr/>
          <p:nvPr/>
        </p:nvSpPr>
        <p:spPr>
          <a:xfrm>
            <a:off x="10012045" y="1836420"/>
            <a:ext cx="914400" cy="9144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270500" y="3514090"/>
            <a:ext cx="5427980" cy="189357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照见我自己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</p:sp>
      <p:sp>
        <p:nvSpPr>
          <p:cNvPr id="14" name="Text 9"/>
          <p:cNvSpPr/>
          <p:nvPr/>
        </p:nvSpPr>
        <p:spPr>
          <a:xfrm>
            <a:off x="4764928" y="2288839"/>
            <a:ext cx="5170457" cy="1224000"/>
          </a:xfrm>
          <a:prstGeom prst="rect">
            <a:avLst/>
          </a:prstGeom>
          <a:noFill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95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05</a:t>
            </a:r>
            <a:endParaRPr lang="en-US" sz="1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270500" y="5059680"/>
            <a:ext cx="5775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楷体" panose="02010600010101010101" charset="-122"/>
                <a:ea typeface="楷体" panose="02010600010101010101" charset="-122"/>
                <a:cs typeface="楷体" panose="02010600010101010101" charset="-122"/>
              </a:rPr>
              <a:t>人格是在遗传与环境的交互作用下，个体所具有的稳定而独立的心理品质的组合系统，核心成分自我对人生具有影响力（许燕，</a:t>
            </a:r>
            <a:r>
              <a:rPr lang="en-US" altLang="zh-CN" sz="2000">
                <a:latin typeface="楷体" panose="02010600010101010101" charset="-122"/>
                <a:ea typeface="楷体" panose="02010600010101010101" charset="-122"/>
                <a:cs typeface="楷体" panose="02010600010101010101" charset="-122"/>
              </a:rPr>
              <a:t>2020</a:t>
            </a:r>
            <a:r>
              <a:rPr lang="zh-CN" altLang="en-US" sz="2000">
                <a:latin typeface="楷体" panose="02010600010101010101" charset="-122"/>
                <a:ea typeface="楷体" panose="02010600010101010101" charset="-122"/>
                <a:cs typeface="楷体" panose="02010600010101010101" charset="-122"/>
              </a:rPr>
              <a:t>）</a:t>
            </a:r>
            <a:endParaRPr lang="zh-CN" altLang="en-US" sz="2000">
              <a:latin typeface="楷体" panose="02010600010101010101" charset="-122"/>
              <a:ea typeface="楷体" panose="02010600010101010101" charset="-122"/>
              <a:cs typeface="楷体" panose="0201060001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19369" y="1461120"/>
            <a:ext cx="51435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照见自我：我的人格画像</a:t>
            </a:r>
            <a:endParaRPr lang="en-US" sz="1600" dirty="0"/>
          </a:p>
        </p:txBody>
      </p:sp>
      <p:sp>
        <p:nvSpPr>
          <p:cNvPr id="5" name="Shape 1"/>
          <p:cNvSpPr/>
          <p:nvPr/>
        </p:nvSpPr>
        <p:spPr>
          <a:xfrm>
            <a:off x="253902" y="2222829"/>
            <a:ext cx="5689600" cy="2413000"/>
          </a:xfrm>
          <a:custGeom>
            <a:avLst/>
            <a:gdLst/>
            <a:ahLst/>
            <a:cxnLst/>
            <a:rect l="l" t="t" r="r" b="b"/>
            <a:pathLst>
              <a:path w="5689600" h="2413000">
                <a:moveTo>
                  <a:pt x="101611" y="0"/>
                </a:moveTo>
                <a:lnTo>
                  <a:pt x="5587989" y="0"/>
                </a:lnTo>
                <a:cubicBezTo>
                  <a:pt x="5644107" y="0"/>
                  <a:pt x="5689600" y="45493"/>
                  <a:pt x="5689600" y="101611"/>
                </a:cubicBezTo>
                <a:lnTo>
                  <a:pt x="5689600" y="2311389"/>
                </a:lnTo>
                <a:cubicBezTo>
                  <a:pt x="5689600" y="2367507"/>
                  <a:pt x="5644107" y="2413000"/>
                  <a:pt x="5587989" y="2413000"/>
                </a:cubicBezTo>
                <a:lnTo>
                  <a:pt x="101611" y="2413000"/>
                </a:lnTo>
                <a:cubicBezTo>
                  <a:pt x="45493" y="2413000"/>
                  <a:pt x="0" y="2367507"/>
                  <a:pt x="0" y="2311389"/>
                </a:cubicBezTo>
                <a:lnTo>
                  <a:pt x="0" y="101611"/>
                </a:lnTo>
                <a:cubicBezTo>
                  <a:pt x="0" y="45493"/>
                  <a:pt x="45493" y="0"/>
                  <a:pt x="101611" y="0"/>
                </a:cubicBezTo>
                <a:close/>
              </a:path>
            </a:pathLst>
          </a:custGeom>
          <a:solidFill>
            <a:srgbClr val="4A4A4A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Text 2"/>
          <p:cNvSpPr/>
          <p:nvPr/>
        </p:nvSpPr>
        <p:spPr>
          <a:xfrm>
            <a:off x="495053" y="2527474"/>
            <a:ext cx="5207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C49A6C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我的“高光时刻”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58553" y="3086193"/>
            <a:ext cx="51816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思考：我的哪些人格特质曾帮助我获得成功？例如，是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像曹操一样的决断力 </a:t>
            </a: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，还是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像刘备一样的共情力 </a:t>
            </a: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？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2881228" y="3949396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230312" y="-14064"/>
                </a:moveTo>
                <a:cubicBezTo>
                  <a:pt x="227261" y="-20017"/>
                  <a:pt x="221084" y="-23812"/>
                  <a:pt x="214387" y="-23812"/>
                </a:cubicBezTo>
                <a:cubicBezTo>
                  <a:pt x="207690" y="-23812"/>
                  <a:pt x="201513" y="-20017"/>
                  <a:pt x="198462" y="-14064"/>
                </a:cubicBezTo>
                <a:lnTo>
                  <a:pt x="143694" y="93241"/>
                </a:lnTo>
                <a:lnTo>
                  <a:pt x="24705" y="112142"/>
                </a:lnTo>
                <a:cubicBezTo>
                  <a:pt x="18083" y="113184"/>
                  <a:pt x="12576" y="117872"/>
                  <a:pt x="10492" y="124271"/>
                </a:cubicBezTo>
                <a:cubicBezTo>
                  <a:pt x="8409" y="130671"/>
                  <a:pt x="10120" y="137666"/>
                  <a:pt x="14808" y="142429"/>
                </a:cubicBezTo>
                <a:lnTo>
                  <a:pt x="99938" y="227633"/>
                </a:lnTo>
                <a:lnTo>
                  <a:pt x="81186" y="346621"/>
                </a:lnTo>
                <a:cubicBezTo>
                  <a:pt x="80144" y="353244"/>
                  <a:pt x="82897" y="359941"/>
                  <a:pt x="88329" y="363885"/>
                </a:cubicBezTo>
                <a:cubicBezTo>
                  <a:pt x="93762" y="367829"/>
                  <a:pt x="100905" y="368424"/>
                  <a:pt x="106933" y="365373"/>
                </a:cubicBezTo>
                <a:lnTo>
                  <a:pt x="214387" y="310753"/>
                </a:lnTo>
                <a:lnTo>
                  <a:pt x="321766" y="365373"/>
                </a:lnTo>
                <a:cubicBezTo>
                  <a:pt x="327720" y="368424"/>
                  <a:pt x="334938" y="367829"/>
                  <a:pt x="340370" y="363885"/>
                </a:cubicBezTo>
                <a:cubicBezTo>
                  <a:pt x="345802" y="359941"/>
                  <a:pt x="348555" y="353318"/>
                  <a:pt x="347514" y="346621"/>
                </a:cubicBezTo>
                <a:lnTo>
                  <a:pt x="328687" y="227633"/>
                </a:lnTo>
                <a:lnTo>
                  <a:pt x="413817" y="142429"/>
                </a:lnTo>
                <a:cubicBezTo>
                  <a:pt x="418579" y="137666"/>
                  <a:pt x="420216" y="130671"/>
                  <a:pt x="418133" y="124271"/>
                </a:cubicBezTo>
                <a:cubicBezTo>
                  <a:pt x="416049" y="117872"/>
                  <a:pt x="410617" y="113184"/>
                  <a:pt x="403920" y="112142"/>
                </a:cubicBezTo>
                <a:lnTo>
                  <a:pt x="285006" y="93241"/>
                </a:lnTo>
                <a:lnTo>
                  <a:pt x="230312" y="-14064"/>
                </a:lnTo>
                <a:close/>
              </a:path>
            </a:pathLst>
          </a:custGeom>
          <a:solidFill>
            <a:srgbClr val="C49A6C"/>
          </a:solidFill>
        </p:spPr>
      </p:sp>
      <p:sp>
        <p:nvSpPr>
          <p:cNvPr id="9" name="Shape 5"/>
          <p:cNvSpPr/>
          <p:nvPr/>
        </p:nvSpPr>
        <p:spPr>
          <a:xfrm>
            <a:off x="6248178" y="2222829"/>
            <a:ext cx="5689600" cy="2413000"/>
          </a:xfrm>
          <a:custGeom>
            <a:avLst/>
            <a:gdLst/>
            <a:ahLst/>
            <a:cxnLst/>
            <a:rect l="l" t="t" r="r" b="b"/>
            <a:pathLst>
              <a:path w="5689600" h="2413000">
                <a:moveTo>
                  <a:pt x="101611" y="0"/>
                </a:moveTo>
                <a:lnTo>
                  <a:pt x="5587989" y="0"/>
                </a:lnTo>
                <a:cubicBezTo>
                  <a:pt x="5644107" y="0"/>
                  <a:pt x="5689600" y="45493"/>
                  <a:pt x="5689600" y="101611"/>
                </a:cubicBezTo>
                <a:lnTo>
                  <a:pt x="5689600" y="2311389"/>
                </a:lnTo>
                <a:cubicBezTo>
                  <a:pt x="5689600" y="2367507"/>
                  <a:pt x="5644107" y="2413000"/>
                  <a:pt x="5587989" y="2413000"/>
                </a:cubicBezTo>
                <a:lnTo>
                  <a:pt x="101611" y="2413000"/>
                </a:lnTo>
                <a:cubicBezTo>
                  <a:pt x="45493" y="2413000"/>
                  <a:pt x="0" y="2367507"/>
                  <a:pt x="0" y="2311389"/>
                </a:cubicBezTo>
                <a:lnTo>
                  <a:pt x="0" y="101611"/>
                </a:lnTo>
                <a:cubicBezTo>
                  <a:pt x="0" y="45493"/>
                  <a:pt x="45493" y="0"/>
                  <a:pt x="101611" y="0"/>
                </a:cubicBezTo>
                <a:close/>
              </a:path>
            </a:pathLst>
          </a:custGeom>
          <a:solidFill>
            <a:srgbClr val="4A4A4A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0" name="Text 6"/>
          <p:cNvSpPr/>
          <p:nvPr/>
        </p:nvSpPr>
        <p:spPr>
          <a:xfrm>
            <a:off x="6489329" y="2527474"/>
            <a:ext cx="5207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我的“成长点”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552829" y="3086193"/>
            <a:ext cx="51816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反思：我的哪些人格特质在特定情境下可能成为挑战？例如，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过度的谨慎 </a:t>
            </a: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或</a:t>
            </a:r>
            <a:r>
              <a:rPr lang="en-US" sz="16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冲动的情感 </a:t>
            </a:r>
            <a:r>
              <a:rPr lang="en-US" sz="16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？</a:t>
            </a:r>
            <a:endParaRPr lang="en-US" sz="1600" dirty="0"/>
          </a:p>
        </p:txBody>
      </p:sp>
      <p:sp>
        <p:nvSpPr>
          <p:cNvPr id="12" name="Shape 8"/>
          <p:cNvSpPr/>
          <p:nvPr/>
        </p:nvSpPr>
        <p:spPr>
          <a:xfrm>
            <a:off x="8899316" y="3949396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81000" y="23812"/>
                </a:moveTo>
                <a:cubicBezTo>
                  <a:pt x="381000" y="104254"/>
                  <a:pt x="323999" y="171376"/>
                  <a:pt x="248245" y="187077"/>
                </a:cubicBezTo>
                <a:cubicBezTo>
                  <a:pt x="242367" y="143842"/>
                  <a:pt x="222945" y="104924"/>
                  <a:pt x="194295" y="74786"/>
                </a:cubicBezTo>
                <a:cubicBezTo>
                  <a:pt x="224135" y="29766"/>
                  <a:pt x="275258" y="0"/>
                  <a:pt x="333375" y="0"/>
                </a:cubicBezTo>
                <a:lnTo>
                  <a:pt x="357188" y="0"/>
                </a:lnTo>
                <a:cubicBezTo>
                  <a:pt x="370359" y="0"/>
                  <a:pt x="381000" y="10641"/>
                  <a:pt x="381000" y="23812"/>
                </a:cubicBezTo>
                <a:close/>
                <a:moveTo>
                  <a:pt x="0" y="71438"/>
                </a:moveTo>
                <a:cubicBezTo>
                  <a:pt x="0" y="58266"/>
                  <a:pt x="10641" y="47625"/>
                  <a:pt x="23812" y="47625"/>
                </a:cubicBezTo>
                <a:lnTo>
                  <a:pt x="47625" y="47625"/>
                </a:lnTo>
                <a:cubicBezTo>
                  <a:pt x="139675" y="47625"/>
                  <a:pt x="214313" y="122262"/>
                  <a:pt x="214313" y="214313"/>
                </a:cubicBezTo>
                <a:lnTo>
                  <a:pt x="214313" y="357188"/>
                </a:lnTo>
                <a:cubicBezTo>
                  <a:pt x="214313" y="370359"/>
                  <a:pt x="203671" y="381000"/>
                  <a:pt x="190500" y="381000"/>
                </a:cubicBezTo>
                <a:cubicBezTo>
                  <a:pt x="177329" y="381000"/>
                  <a:pt x="166688" y="370359"/>
                  <a:pt x="166688" y="357188"/>
                </a:cubicBezTo>
                <a:lnTo>
                  <a:pt x="166688" y="238125"/>
                </a:lnTo>
                <a:cubicBezTo>
                  <a:pt x="74637" y="238125"/>
                  <a:pt x="0" y="163488"/>
                  <a:pt x="0" y="71438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3" name="Text 9"/>
          <p:cNvSpPr/>
          <p:nvPr/>
        </p:nvSpPr>
        <p:spPr>
          <a:xfrm>
            <a:off x="3352617" y="5041286"/>
            <a:ext cx="5820156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自我觉察是成长的第一步。认识自己，才能</a:t>
            </a:r>
            <a:r>
              <a:rPr lang="en-US" sz="18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扬长避短 </a:t>
            </a:r>
            <a:r>
              <a:rPr lang="en-US" sz="18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924228" y="2635318"/>
            <a:ext cx="4343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36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接纳差异，善用特质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55589" y="3346438"/>
            <a:ext cx="9880600" cy="825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20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人格无绝对优劣，关键在于</a:t>
            </a:r>
            <a:r>
              <a:rPr lang="en-US" sz="20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认识它、接纳它、善用它 </a:t>
            </a:r>
            <a:r>
              <a:rPr lang="en-US" sz="20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。在团队中欣赏差异，才能促进合作，成就彼此。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422244" y="4578375"/>
            <a:ext cx="9347200" cy="1168400"/>
          </a:xfrm>
          <a:custGeom>
            <a:avLst/>
            <a:gdLst/>
            <a:ahLst/>
            <a:cxnLst/>
            <a:rect l="l" t="t" r="r" b="b"/>
            <a:pathLst>
              <a:path w="9347200" h="1168400">
                <a:moveTo>
                  <a:pt x="101604" y="0"/>
                </a:moveTo>
                <a:lnTo>
                  <a:pt x="9245596" y="0"/>
                </a:lnTo>
                <a:cubicBezTo>
                  <a:pt x="9301710" y="0"/>
                  <a:pt x="9347200" y="45490"/>
                  <a:pt x="9347200" y="101604"/>
                </a:cubicBezTo>
                <a:lnTo>
                  <a:pt x="9347200" y="1066796"/>
                </a:lnTo>
                <a:cubicBezTo>
                  <a:pt x="9347200" y="1122910"/>
                  <a:pt x="9301710" y="1168400"/>
                  <a:pt x="9245596" y="1168400"/>
                </a:cubicBezTo>
                <a:lnTo>
                  <a:pt x="101604" y="1168400"/>
                </a:lnTo>
                <a:cubicBezTo>
                  <a:pt x="45490" y="1168400"/>
                  <a:pt x="0" y="1122910"/>
                  <a:pt x="0" y="10667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4A4A4A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8" name="Text 3"/>
          <p:cNvSpPr/>
          <p:nvPr/>
        </p:nvSpPr>
        <p:spPr>
          <a:xfrm>
            <a:off x="1568248" y="4781531"/>
            <a:ext cx="90551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课后</a:t>
            </a:r>
            <a:r>
              <a:rPr lang="zh-CN" alt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作业</a:t>
            </a:r>
            <a:r>
              <a:rPr lang="en-US" sz="18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：性格使用日志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574598" y="5238428"/>
            <a:ext cx="9042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记录一周内，你的人格特质在哪些情境下成为了“优势”，在哪些情境下成为了“挑战”。</a:t>
            </a:r>
            <a:endParaRPr lang="en-US" sz="1600" dirty="0"/>
          </a:p>
        </p:txBody>
      </p:sp>
      <p:sp>
        <p:nvSpPr>
          <p:cNvPr id="10" name="文本框 9"/>
          <p:cNvSpPr txBox="1"/>
          <p:nvPr/>
        </p:nvSpPr>
        <p:spPr>
          <a:xfrm>
            <a:off x="1291590" y="1718310"/>
            <a:ext cx="9478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3600" b="1" dirty="0">
                <a:solidFill>
                  <a:srgbClr val="3E5A5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独特性，稳定性，统合性，功能性</a:t>
            </a:r>
            <a:endParaRPr lang="en-US" altLang="en-US" sz="3600" b="1" dirty="0">
              <a:solidFill>
                <a:srgbClr val="3E5A5A"/>
              </a:solidFill>
              <a:latin typeface="Noto Sans SC" panose="020B0500000000000000" pitchFamily="34" charset="-122"/>
              <a:ea typeface="Noto Sans SC" panose="020B0500000000000000" pitchFamily="34" charset="-122"/>
              <a:cs typeface="Noto Sans SC" panose="020B0500000000000000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51-d2t9pbtnfo2stf9djcb0.png"/>
          <p:cNvPicPr>
            <a:picLocks noChangeAspect="1"/>
          </p:cNvPicPr>
          <p:nvPr/>
        </p:nvPicPr>
        <p:blipFill>
          <a:blip r:embed="rId1">
            <a:alphaModFix amt="30000"/>
          </a:blip>
          <a:srcRect l="9719"/>
          <a:stretch>
            <a:fillRect/>
          </a:stretch>
        </p:blipFill>
        <p:spPr>
          <a:xfrm>
            <a:off x="0" y="699520"/>
            <a:ext cx="4906466" cy="1829657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45-d2t9padnfo2stf9djbfg.png"/>
          <p:cNvPicPr>
            <a:picLocks noChangeAspect="1"/>
          </p:cNvPicPr>
          <p:nvPr/>
        </p:nvPicPr>
        <p:blipFill>
          <a:blip r:embed="rId2"/>
          <a:srcRect b="42862"/>
          <a:stretch>
            <a:fillRect/>
          </a:stretch>
        </p:blipFill>
        <p:spPr>
          <a:xfrm>
            <a:off x="7273290" y="991870"/>
            <a:ext cx="3518022" cy="1213763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6-d2t9palnfo2stf9djbj0.png"/>
          <p:cNvPicPr>
            <a:picLocks noChangeAspect="1"/>
          </p:cNvPicPr>
          <p:nvPr/>
        </p:nvPicPr>
        <p:blipFill>
          <a:blip r:embed="rId3">
            <a:alphaModFix amt="60000"/>
          </a:blip>
          <a:srcRect l="52110" t="23242" r="4849" b="35538"/>
          <a:stretch>
            <a:fillRect/>
          </a:stretch>
        </p:blipFill>
        <p:spPr>
          <a:xfrm flipH="1">
            <a:off x="8288655" y="1748155"/>
            <a:ext cx="3903345" cy="2093595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50-d2t9pblnfo2stf9djcag.png"/>
          <p:cNvPicPr>
            <a:picLocks noChangeAspect="1"/>
          </p:cNvPicPr>
          <p:nvPr/>
        </p:nvPicPr>
        <p:blipFill>
          <a:blip r:embed="rId4">
            <a:alphaModFix amt="80000"/>
          </a:blip>
          <a:srcRect b="8466"/>
          <a:stretch>
            <a:fillRect/>
          </a:stretch>
        </p:blipFill>
        <p:spPr>
          <a:xfrm>
            <a:off x="3973195" y="4933315"/>
            <a:ext cx="8218805" cy="1924685"/>
          </a:xfrm>
          <a:prstGeom prst="rect">
            <a:avLst/>
          </a:prstGeom>
        </p:spPr>
      </p:pic>
      <p:pic>
        <p:nvPicPr>
          <p:cNvPr id="6" name="Image 4" descr="https://kimi-img.moonshot.cn/pub/slides/slides_tmpl/image/25-09-05-16:17:51-d2t9pbtnfo2stf9djcb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319655"/>
            <a:ext cx="4485005" cy="4025900"/>
          </a:xfrm>
          <a:prstGeom prst="rect">
            <a:avLst/>
          </a:prstGeom>
        </p:spPr>
      </p:pic>
      <p:pic>
        <p:nvPicPr>
          <p:cNvPr id="7" name="Image 5" descr="https://kimi-img.moonshot.cn/pub/slides/slides_tmpl/image/25-09-05-16:17:45-d2t9padnfo2stf9djbf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1830" y="3600450"/>
            <a:ext cx="1049655" cy="1673860"/>
          </a:xfrm>
          <a:prstGeom prst="rect">
            <a:avLst/>
          </a:prstGeom>
        </p:spPr>
      </p:pic>
      <p:pic>
        <p:nvPicPr>
          <p:cNvPr id="8" name="Image 6" descr="https://kimi-img.moonshot.cn/pub/slides/slides_tmpl/image/25-09-05-16:17:47-d2t9patnfo2stf9djbp0.png"/>
          <p:cNvPicPr>
            <a:picLocks noChangeAspect="1"/>
          </p:cNvPicPr>
          <p:nvPr/>
        </p:nvPicPr>
        <p:blipFill>
          <a:blip r:embed="rId7"/>
          <a:srcRect l="68719" r="23563" b="82171"/>
          <a:stretch>
            <a:fillRect/>
          </a:stretch>
        </p:blipFill>
        <p:spPr>
          <a:xfrm>
            <a:off x="9199245" y="1306195"/>
            <a:ext cx="941070" cy="1217295"/>
          </a:xfrm>
          <a:prstGeom prst="rect">
            <a:avLst/>
          </a:prstGeom>
        </p:spPr>
      </p:pic>
      <p:pic>
        <p:nvPicPr>
          <p:cNvPr id="9" name="Image 7" descr="https://kimi-img.moonshot.cn/pub/slides/slides_tmpl/image/25-09-05-16:17:52-d2t9pc5nfo2stf9djcc0.png"/>
          <p:cNvPicPr>
            <a:picLocks noChangeAspect="1"/>
          </p:cNvPicPr>
          <p:nvPr/>
        </p:nvPicPr>
        <p:blipFill>
          <a:blip r:embed="rId8">
            <a:alphaModFix amt="80000"/>
          </a:blip>
          <a:srcRect t="-1138" b="5856"/>
          <a:stretch>
            <a:fillRect/>
          </a:stretch>
        </p:blipFill>
        <p:spPr>
          <a:xfrm>
            <a:off x="3971528" y="5080629"/>
            <a:ext cx="8220472" cy="1777371"/>
          </a:xfrm>
          <a:prstGeom prst="rect">
            <a:avLst/>
          </a:prstGeom>
        </p:spPr>
      </p:pic>
      <p:pic>
        <p:nvPicPr>
          <p:cNvPr id="10" name="Image 8" descr="https://kimi-img.moonshot.cn/pub/slides/slides_tmpl/image/25-09-05-16:17:46-d2t9palnfo2stf9djbgg.png"/>
          <p:cNvPicPr>
            <a:picLocks noChangeAspect="1"/>
          </p:cNvPicPr>
          <p:nvPr/>
        </p:nvPicPr>
        <p:blipFill>
          <a:blip r:embed="rId9">
            <a:alphaModFix amt="10000"/>
          </a:blip>
          <a:srcRect/>
          <a:stretch>
            <a:fillRect/>
          </a:stretch>
        </p:blipFill>
        <p:spPr>
          <a:xfrm>
            <a:off x="1791335" y="4275455"/>
            <a:ext cx="3895090" cy="1756410"/>
          </a:xfrm>
          <a:prstGeom prst="rect">
            <a:avLst/>
          </a:prstGeom>
        </p:spPr>
      </p:pic>
      <p:pic>
        <p:nvPicPr>
          <p:cNvPr id="11" name="Image 9" descr="https://kimi-img.moonshot.cn/pub/slides/slides_tmpl/image/25-09-05-16:17:46-d2t9palnfo2stf9djbhg.png"/>
          <p:cNvPicPr>
            <a:picLocks noChangeAspect="1"/>
          </p:cNvPicPr>
          <p:nvPr/>
        </p:nvPicPr>
        <p:blipFill>
          <a:blip r:embed="rId10">
            <a:alphaModFix amt="5000"/>
          </a:blip>
          <a:stretch>
            <a:fillRect/>
          </a:stretch>
        </p:blipFill>
        <p:spPr>
          <a:xfrm>
            <a:off x="2896235" y="4943475"/>
            <a:ext cx="4607534" cy="1348168"/>
          </a:xfrm>
          <a:prstGeom prst="rect">
            <a:avLst/>
          </a:prstGeom>
        </p:spPr>
      </p:pic>
      <p:pic>
        <p:nvPicPr>
          <p:cNvPr id="12" name="Image 10" descr="https://kimi-img.moonshot.cn/pub/slides/slides_tmpl/image/25-09-05-16:17:45-d2t9padnfo2stf9djbf0.png"/>
          <p:cNvPicPr>
            <a:picLocks noChangeAspect="1"/>
          </p:cNvPicPr>
          <p:nvPr/>
        </p:nvPicPr>
        <p:blipFill>
          <a:blip r:embed="rId6">
            <a:alphaModFix amt="8000"/>
          </a:blip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pic>
        <p:nvPicPr>
          <p:cNvPr id="13" name="Image 11" descr="https://kimi-img.moonshot.cn/pub/slides/slides_tmpl/image/25-09-05-16:17:45-d2t9padnfo2stf9djbfg.png"/>
          <p:cNvPicPr>
            <a:picLocks noChangeAspect="1"/>
          </p:cNvPicPr>
          <p:nvPr/>
        </p:nvPicPr>
        <p:blipFill>
          <a:blip r:embed="rId2">
            <a:alphaModFix amt="10000"/>
          </a:blip>
          <a:srcRect l="67345" t="23736" b="42862"/>
          <a:stretch>
            <a:fillRect/>
          </a:stretch>
        </p:blipFill>
        <p:spPr>
          <a:xfrm>
            <a:off x="4380865" y="4907915"/>
            <a:ext cx="1996440" cy="1233170"/>
          </a:xfrm>
          <a:prstGeom prst="rect">
            <a:avLst/>
          </a:prstGeom>
        </p:spPr>
      </p:pic>
      <p:pic>
        <p:nvPicPr>
          <p:cNvPr id="14" name="Image 12" descr="https://kimi-img.moonshot.cn/pub/slides/slides_tmpl/image/25-09-05-16:17:46-d2t9palnfo2stf9djbj0.png"/>
          <p:cNvPicPr>
            <a:picLocks noChangeAspect="1"/>
          </p:cNvPicPr>
          <p:nvPr/>
        </p:nvPicPr>
        <p:blipFill>
          <a:blip r:embed="rId3">
            <a:alphaModFix amt="7000"/>
          </a:blip>
          <a:srcRect l="44191" t="27143" r="6431" b="38726"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sp>
        <p:nvSpPr>
          <p:cNvPr id="15" name="Shape 0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4874CB"/>
          </a:solidFill>
          <a:ln w="12700">
            <a:solidFill>
              <a:srgbClr val="1E386B"/>
            </a:solidFill>
            <a:prstDash val="solid"/>
          </a:ln>
        </p:spPr>
      </p:sp>
      <p:sp>
        <p:nvSpPr>
          <p:cNvPr id="16" name="Text 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7" name="Image 13" descr="https://kimi-img.moonshot.cn/pub/slides/slides_tmpl/image/25-09-05-16:17:46-d2t9palnfo2stf9djbi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570" y="112395"/>
            <a:ext cx="11960225" cy="6516370"/>
          </a:xfrm>
          <a:prstGeom prst="rect">
            <a:avLst/>
          </a:prstGeom>
        </p:spPr>
      </p:pic>
      <p:sp>
        <p:nvSpPr>
          <p:cNvPr id="19" name="Text 3"/>
          <p:cNvSpPr/>
          <p:nvPr/>
        </p:nvSpPr>
        <p:spPr>
          <a:xfrm>
            <a:off x="2722245" y="2609850"/>
            <a:ext cx="6619240" cy="163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7200" dirty="0">
                <a:solidFill>
                  <a:srgbClr val="843F0B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感谢</a:t>
            </a:r>
            <a:r>
              <a:rPr lang="zh-CN" altLang="en-US" sz="7200" dirty="0">
                <a:solidFill>
                  <a:srgbClr val="843F0B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同学们</a:t>
            </a:r>
            <a:endParaRPr lang="zh-CN" altLang="en-US" sz="7200" dirty="0">
              <a:solidFill>
                <a:srgbClr val="843F0B"/>
              </a:solidFill>
              <a:latin typeface="思源宋体 CN" panose="02020500000000000000" pitchFamily="34" charset="-122"/>
              <a:ea typeface="思源宋体 CN" panose="02020500000000000000" pitchFamily="34" charset="-122"/>
              <a:cs typeface="思源宋体 CN" panose="02020500000000000000" pitchFamily="34" charset="-120"/>
            </a:endParaRPr>
          </a:p>
        </p:txBody>
      </p:sp>
      <p:sp>
        <p:nvSpPr>
          <p:cNvPr id="20" name="Text 4"/>
          <p:cNvSpPr/>
          <p:nvPr/>
        </p:nvSpPr>
        <p:spPr>
          <a:xfrm>
            <a:off x="3808095" y="4149090"/>
            <a:ext cx="4448175" cy="6305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200" dirty="0">
                <a:solidFill>
                  <a:srgbClr val="C65F10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徐傲</a:t>
            </a:r>
            <a:endParaRPr lang="zh-CN" altLang="en-US" sz="2200" dirty="0">
              <a:solidFill>
                <a:srgbClr val="C65F10"/>
              </a:solidFill>
              <a:latin typeface="思源宋体 CN" panose="02020500000000000000" pitchFamily="34" charset="-122"/>
              <a:ea typeface="思源宋体 CN" panose="02020500000000000000" pitchFamily="34" charset="-122"/>
              <a:cs typeface="思源宋体 CN" panose="02020500000000000000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6-d2t9palnfo2stf9djblg.png"/>
          <p:cNvPicPr>
            <a:picLocks noChangeAspect="1"/>
          </p:cNvPicPr>
          <p:nvPr/>
        </p:nvPicPr>
        <p:blipFill>
          <a:blip r:embed="rId1">
            <a:alphaModFix amt="8000"/>
          </a:blip>
          <a:srcRect/>
          <a:stretch>
            <a:fillRect/>
          </a:stretch>
        </p:blipFill>
        <p:spPr>
          <a:xfrm flipH="1">
            <a:off x="0" y="5314315"/>
            <a:ext cx="6486525" cy="154114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46-d2t9palnfo2stf9djbjg.png"/>
          <p:cNvPicPr>
            <a:picLocks noChangeAspect="1"/>
          </p:cNvPicPr>
          <p:nvPr/>
        </p:nvPicPr>
        <p:blipFill>
          <a:blip r:embed="rId2">
            <a:alphaModFix amt="34000"/>
          </a:blip>
          <a:srcRect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5-d2t9padnfo2stf9djbfg.png"/>
          <p:cNvPicPr>
            <a:picLocks noChangeAspect="1"/>
          </p:cNvPicPr>
          <p:nvPr/>
        </p:nvPicPr>
        <p:blipFill>
          <a:blip r:embed="rId3">
            <a:alphaModFix amt="20000"/>
          </a:blip>
          <a:srcRect r="47661" b="64713"/>
          <a:stretch>
            <a:fillRect/>
          </a:stretch>
        </p:blipFill>
        <p:spPr>
          <a:xfrm>
            <a:off x="1103630" y="727075"/>
            <a:ext cx="2880000" cy="1172246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6-d2t9palnfo2stf9djbk0.png"/>
          <p:cNvPicPr>
            <a:picLocks noChangeAspect="1"/>
          </p:cNvPicPr>
          <p:nvPr/>
        </p:nvPicPr>
        <p:blipFill>
          <a:blip r:embed="rId4">
            <a:alphaModFix amt="15000"/>
          </a:blip>
          <a:srcRect/>
          <a:stretch>
            <a:fillRect/>
          </a:stretch>
        </p:blipFill>
        <p:spPr>
          <a:xfrm>
            <a:off x="2058035" y="4275455"/>
            <a:ext cx="3895090" cy="1756410"/>
          </a:xfrm>
          <a:prstGeom prst="rect">
            <a:avLst/>
          </a:prstGeom>
        </p:spPr>
      </p:pic>
      <p:pic>
        <p:nvPicPr>
          <p:cNvPr id="6" name="Image 4" descr="https://kimi-img.moonshot.cn/pub/slides/slides_tmpl/image/25-09-05-16:17:46-d2t9palnfo2stf9djbhg.png"/>
          <p:cNvPicPr>
            <a:picLocks noChangeAspect="1"/>
          </p:cNvPicPr>
          <p:nvPr/>
        </p:nvPicPr>
        <p:blipFill>
          <a:blip r:embed="rId5">
            <a:alphaModFix amt="15000"/>
          </a:blip>
          <a:stretch>
            <a:fillRect/>
          </a:stretch>
        </p:blipFill>
        <p:spPr>
          <a:xfrm>
            <a:off x="3162935" y="4943475"/>
            <a:ext cx="4607534" cy="1348168"/>
          </a:xfrm>
          <a:prstGeom prst="rect">
            <a:avLst/>
          </a:prstGeom>
        </p:spPr>
      </p:pic>
      <p:pic>
        <p:nvPicPr>
          <p:cNvPr id="7" name="Image 5" descr="https://kimi-img.moonshot.cn/pub/slides/slides_tmpl/image/25-09-05-16:17:47-d2t9patnfo2stf9djbo0.png"/>
          <p:cNvPicPr>
            <a:picLocks noChangeAspect="1"/>
          </p:cNvPicPr>
          <p:nvPr/>
        </p:nvPicPr>
        <p:blipFill>
          <a:blip r:embed="rId6">
            <a:alphaModFix amt="40000"/>
          </a:blip>
          <a:srcRect l="68719" t="3871" r="23563" b="85566"/>
          <a:stretch>
            <a:fillRect/>
          </a:stretch>
        </p:blipFill>
        <p:spPr>
          <a:xfrm>
            <a:off x="9234170" y="833755"/>
            <a:ext cx="1617752" cy="1239623"/>
          </a:xfrm>
          <a:prstGeom prst="rect">
            <a:avLst/>
          </a:prstGeom>
        </p:spPr>
      </p:pic>
      <p:sp>
        <p:nvSpPr>
          <p:cNvPr id="8" name="Shape 0"/>
          <p:cNvSpPr/>
          <p:nvPr/>
        </p:nvSpPr>
        <p:spPr>
          <a:xfrm>
            <a:off x="336000" y="1991360"/>
            <a:ext cx="11520000" cy="3240000"/>
          </a:xfrm>
          <a:prstGeom prst="rect">
            <a:avLst/>
          </a:prstGeom>
          <a:solidFill>
            <a:srgbClr val="FFFFFF"/>
          </a:solidFill>
          <a:ln w="19050">
            <a:solidFill>
              <a:srgbClr val="795D01">
                <a:alpha val="10196"/>
              </a:srgbClr>
            </a:solidFill>
            <a:prstDash val="solid"/>
          </a:ln>
        </p:spPr>
      </p:sp>
      <p:sp>
        <p:nvSpPr>
          <p:cNvPr id="9" name="Text 1"/>
          <p:cNvSpPr/>
          <p:nvPr/>
        </p:nvSpPr>
        <p:spPr>
          <a:xfrm>
            <a:off x="336000" y="1991360"/>
            <a:ext cx="11520000" cy="3240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0" name="Image 6" descr="https://kimi-img.moonshot.cn/pub/slides/slides_tmpl/image/25-09-05-16:17:45-d2t9padnfo2stf9djbf0.png"/>
          <p:cNvPicPr>
            <a:picLocks noChangeAspect="1"/>
          </p:cNvPicPr>
          <p:nvPr/>
        </p:nvPicPr>
        <p:blipFill>
          <a:blip r:embed="rId7"/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pic>
        <p:nvPicPr>
          <p:cNvPr id="12" name="Image 8" descr="https://kimi-img.moonshot.cn/pub/slides/slides_tmpl/image/25-09-05-16:17:46-d2t9palnfo2stf9djbgg.png"/>
          <p:cNvPicPr>
            <a:picLocks noChangeAspect="1"/>
          </p:cNvPicPr>
          <p:nvPr/>
        </p:nvPicPr>
        <p:blipFill>
          <a:blip r:embed="rId8">
            <a:alphaModFix amt="10000"/>
          </a:blip>
          <a:srcRect/>
          <a:stretch>
            <a:fillRect/>
          </a:stretch>
        </p:blipFill>
        <p:spPr>
          <a:xfrm>
            <a:off x="1791335" y="4275455"/>
            <a:ext cx="3895090" cy="1756410"/>
          </a:xfrm>
          <a:prstGeom prst="rect">
            <a:avLst/>
          </a:prstGeom>
        </p:spPr>
      </p:pic>
      <p:pic>
        <p:nvPicPr>
          <p:cNvPr id="13" name="Image 9" descr="https://kimi-img.moonshot.cn/pub/slides/slides_tmpl/image/25-09-05-16:17:46-d2t9palnfo2stf9djbhg.png"/>
          <p:cNvPicPr>
            <a:picLocks noChangeAspect="1"/>
          </p:cNvPicPr>
          <p:nvPr/>
        </p:nvPicPr>
        <p:blipFill>
          <a:blip r:embed="rId5">
            <a:alphaModFix amt="5000"/>
          </a:blip>
          <a:stretch>
            <a:fillRect/>
          </a:stretch>
        </p:blipFill>
        <p:spPr>
          <a:xfrm>
            <a:off x="2896235" y="4943475"/>
            <a:ext cx="4607534" cy="1348168"/>
          </a:xfrm>
          <a:prstGeom prst="rect">
            <a:avLst/>
          </a:prstGeom>
        </p:spPr>
      </p:pic>
      <p:pic>
        <p:nvPicPr>
          <p:cNvPr id="14" name="Image 10" descr="https://kimi-img.moonshot.cn/pub/slides/slides_tmpl/image/25-09-05-16:17:45-d2t9padnfo2stf9djbf0.png"/>
          <p:cNvPicPr>
            <a:picLocks noChangeAspect="1"/>
          </p:cNvPicPr>
          <p:nvPr/>
        </p:nvPicPr>
        <p:blipFill>
          <a:blip r:embed="rId7">
            <a:alphaModFix amt="8000"/>
          </a:blip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pic>
        <p:nvPicPr>
          <p:cNvPr id="15" name="Image 11" descr="https://kimi-img.moonshot.cn/pub/slides/slides_tmpl/image/25-09-05-16:17:45-d2t9padnfo2stf9djbfg.png"/>
          <p:cNvPicPr>
            <a:picLocks noChangeAspect="1"/>
          </p:cNvPicPr>
          <p:nvPr/>
        </p:nvPicPr>
        <p:blipFill>
          <a:blip r:embed="rId3">
            <a:alphaModFix amt="10000"/>
          </a:blip>
          <a:srcRect l="67345" t="23736" b="42862"/>
          <a:stretch>
            <a:fillRect/>
          </a:stretch>
        </p:blipFill>
        <p:spPr>
          <a:xfrm>
            <a:off x="4380865" y="4907915"/>
            <a:ext cx="1996440" cy="1233170"/>
          </a:xfrm>
          <a:prstGeom prst="rect">
            <a:avLst/>
          </a:prstGeom>
        </p:spPr>
      </p:pic>
      <p:pic>
        <p:nvPicPr>
          <p:cNvPr id="16" name="Image 12" descr="https://kimi-img.moonshot.cn/pub/slides/slides_tmpl/image/25-09-05-16:17:46-d2t9palnfo2stf9djbj0.png"/>
          <p:cNvPicPr>
            <a:picLocks noChangeAspect="1"/>
          </p:cNvPicPr>
          <p:nvPr/>
        </p:nvPicPr>
        <p:blipFill>
          <a:blip r:embed="rId9">
            <a:alphaModFix amt="7000"/>
          </a:blip>
          <a:srcRect l="44191" t="27143" r="6431" b="38726"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sp>
        <p:nvSpPr>
          <p:cNvPr id="17" name="Shape 2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4874CB"/>
          </a:solidFill>
          <a:ln w="12700">
            <a:solidFill>
              <a:srgbClr val="1E386B"/>
            </a:solidFill>
            <a:prstDash val="solid"/>
          </a:ln>
        </p:spPr>
      </p:sp>
      <p:sp>
        <p:nvSpPr>
          <p:cNvPr id="18" name="Text 3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9" name="Image 13" descr="https://kimi-img.moonshot.cn/pub/slides/slides_tmpl/image/25-09-05-16:17:46-d2t9palnfo2stf9djbkg.png"/>
          <p:cNvPicPr>
            <a:picLocks noChangeAspect="1"/>
          </p:cNvPicPr>
          <p:nvPr/>
        </p:nvPicPr>
        <p:blipFill>
          <a:blip r:embed="rId10">
            <a:alphaModFix amt="40000"/>
          </a:blip>
          <a:stretch>
            <a:fillRect/>
          </a:stretch>
        </p:blipFill>
        <p:spPr>
          <a:xfrm flipV="1">
            <a:off x="10751820" y="559435"/>
            <a:ext cx="762000" cy="76200"/>
          </a:xfrm>
          <a:prstGeom prst="rect">
            <a:avLst/>
          </a:prstGeom>
        </p:spPr>
      </p:pic>
      <p:sp>
        <p:nvSpPr>
          <p:cNvPr id="20" name="Text 4"/>
          <p:cNvSpPr/>
          <p:nvPr/>
        </p:nvSpPr>
        <p:spPr>
          <a:xfrm>
            <a:off x="3297600" y="669600"/>
            <a:ext cx="5594400" cy="12060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6600" dirty="0">
                <a:solidFill>
                  <a:srgbClr val="843F0B"/>
                </a:solidFill>
                <a:latin typeface="楷体" panose="02010600010101010101" charset="-122"/>
                <a:ea typeface="楷体" panose="02010600010101010101" charset="-122"/>
                <a:cs typeface="思源宋体 CN" panose="02020500000000000000" pitchFamily="34" charset="-120"/>
              </a:rPr>
              <a:t>目录</a:t>
            </a:r>
            <a:endParaRPr lang="en-US" sz="6600" dirty="0">
              <a:solidFill>
                <a:srgbClr val="843F0B"/>
              </a:solidFill>
              <a:latin typeface="楷体" panose="02010600010101010101" charset="-122"/>
              <a:ea typeface="楷体" panose="02010600010101010101" charset="-122"/>
              <a:cs typeface="思源宋体 CN" panose="02020500000000000000" pitchFamily="34" charset="-120"/>
            </a:endParaRPr>
          </a:p>
        </p:txBody>
      </p:sp>
      <p:sp>
        <p:nvSpPr>
          <p:cNvPr id="21" name="Shape 5"/>
          <p:cNvSpPr/>
          <p:nvPr/>
        </p:nvSpPr>
        <p:spPr>
          <a:xfrm>
            <a:off x="6075184" y="2198727"/>
            <a:ext cx="35560" cy="1440000"/>
          </a:xfrm>
          <a:custGeom>
            <a:avLst/>
            <a:gdLst/>
            <a:ahLst/>
            <a:cxnLst/>
            <a:rect l="l" t="t" r="r" b="b"/>
            <a:pathLst>
              <a:path w="35560" h="1440000">
                <a:moveTo>
                  <a:pt x="17479" y="18266"/>
                </a:moveTo>
                <a:cubicBezTo>
                  <a:pt x="17479" y="21311"/>
                  <a:pt x="17479" y="21311"/>
                  <a:pt x="17479" y="21311"/>
                </a:cubicBezTo>
                <a:cubicBezTo>
                  <a:pt x="17479" y="21311"/>
                  <a:pt x="16876" y="21311"/>
                  <a:pt x="16876" y="18266"/>
                </a:cubicBezTo>
                <a:cubicBezTo>
                  <a:pt x="16876" y="18266"/>
                  <a:pt x="16876" y="12178"/>
                  <a:pt x="16876" y="9133"/>
                </a:cubicBezTo>
                <a:cubicBezTo>
                  <a:pt x="15068" y="6089"/>
                  <a:pt x="13862" y="6089"/>
                  <a:pt x="13260" y="12178"/>
                </a:cubicBezTo>
                <a:cubicBezTo>
                  <a:pt x="12657" y="6089"/>
                  <a:pt x="12657" y="15222"/>
                  <a:pt x="12054" y="9133"/>
                </a:cubicBezTo>
                <a:cubicBezTo>
                  <a:pt x="12657" y="15222"/>
                  <a:pt x="12657" y="18266"/>
                  <a:pt x="13260" y="24355"/>
                </a:cubicBezTo>
                <a:cubicBezTo>
                  <a:pt x="12657" y="21311"/>
                  <a:pt x="11452" y="24355"/>
                  <a:pt x="11452" y="18266"/>
                </a:cubicBezTo>
                <a:cubicBezTo>
                  <a:pt x="10849" y="15222"/>
                  <a:pt x="10849" y="18266"/>
                  <a:pt x="10849" y="21311"/>
                </a:cubicBezTo>
                <a:cubicBezTo>
                  <a:pt x="10246" y="15222"/>
                  <a:pt x="9041" y="21311"/>
                  <a:pt x="7835" y="18266"/>
                </a:cubicBezTo>
                <a:cubicBezTo>
                  <a:pt x="7835" y="21311"/>
                  <a:pt x="7835" y="21311"/>
                  <a:pt x="7835" y="24355"/>
                </a:cubicBezTo>
                <a:cubicBezTo>
                  <a:pt x="7233" y="21311"/>
                  <a:pt x="7233" y="24355"/>
                  <a:pt x="6630" y="21311"/>
                </a:cubicBezTo>
                <a:cubicBezTo>
                  <a:pt x="6630" y="24355"/>
                  <a:pt x="6630" y="27400"/>
                  <a:pt x="6630" y="27400"/>
                </a:cubicBezTo>
                <a:cubicBezTo>
                  <a:pt x="6630" y="27400"/>
                  <a:pt x="6630" y="30444"/>
                  <a:pt x="6027" y="27400"/>
                </a:cubicBezTo>
                <a:cubicBezTo>
                  <a:pt x="6027" y="30444"/>
                  <a:pt x="5424" y="30444"/>
                  <a:pt x="4822" y="33488"/>
                </a:cubicBezTo>
                <a:cubicBezTo>
                  <a:pt x="5424" y="33488"/>
                  <a:pt x="5424" y="36533"/>
                  <a:pt x="5424" y="36533"/>
                </a:cubicBezTo>
                <a:cubicBezTo>
                  <a:pt x="6027" y="36533"/>
                  <a:pt x="5424" y="33488"/>
                  <a:pt x="5424" y="33488"/>
                </a:cubicBezTo>
                <a:cubicBezTo>
                  <a:pt x="6027" y="33488"/>
                  <a:pt x="6027" y="36533"/>
                  <a:pt x="6027" y="36533"/>
                </a:cubicBezTo>
                <a:cubicBezTo>
                  <a:pt x="6027" y="33488"/>
                  <a:pt x="6027" y="33488"/>
                  <a:pt x="6027" y="33488"/>
                </a:cubicBezTo>
                <a:cubicBezTo>
                  <a:pt x="6630" y="36533"/>
                  <a:pt x="6630" y="33488"/>
                  <a:pt x="7233" y="33488"/>
                </a:cubicBezTo>
                <a:cubicBezTo>
                  <a:pt x="7835" y="39577"/>
                  <a:pt x="7233" y="42622"/>
                  <a:pt x="7233" y="48710"/>
                </a:cubicBezTo>
                <a:cubicBezTo>
                  <a:pt x="6630" y="45666"/>
                  <a:pt x="6630" y="45666"/>
                  <a:pt x="6630" y="48710"/>
                </a:cubicBezTo>
                <a:cubicBezTo>
                  <a:pt x="6027" y="42622"/>
                  <a:pt x="4822" y="54799"/>
                  <a:pt x="4219" y="48710"/>
                </a:cubicBezTo>
                <a:cubicBezTo>
                  <a:pt x="4219" y="51755"/>
                  <a:pt x="4219" y="54799"/>
                  <a:pt x="3616" y="54799"/>
                </a:cubicBezTo>
                <a:cubicBezTo>
                  <a:pt x="3014" y="51755"/>
                  <a:pt x="1205" y="57844"/>
                  <a:pt x="1205" y="63932"/>
                </a:cubicBezTo>
                <a:cubicBezTo>
                  <a:pt x="1808" y="66977"/>
                  <a:pt x="2411" y="66977"/>
                  <a:pt x="3014" y="60888"/>
                </a:cubicBezTo>
                <a:cubicBezTo>
                  <a:pt x="3616" y="66977"/>
                  <a:pt x="3616" y="57844"/>
                  <a:pt x="4822" y="60888"/>
                </a:cubicBezTo>
                <a:cubicBezTo>
                  <a:pt x="4822" y="63932"/>
                  <a:pt x="4822" y="66977"/>
                  <a:pt x="4219" y="70021"/>
                </a:cubicBezTo>
                <a:cubicBezTo>
                  <a:pt x="4219" y="70021"/>
                  <a:pt x="4219" y="70021"/>
                  <a:pt x="4219" y="66977"/>
                </a:cubicBezTo>
                <a:cubicBezTo>
                  <a:pt x="4219" y="70021"/>
                  <a:pt x="4219" y="70021"/>
                  <a:pt x="4219" y="73066"/>
                </a:cubicBezTo>
                <a:cubicBezTo>
                  <a:pt x="3014" y="73066"/>
                  <a:pt x="3014" y="79154"/>
                  <a:pt x="1808" y="79154"/>
                </a:cubicBezTo>
                <a:cubicBezTo>
                  <a:pt x="1808" y="85243"/>
                  <a:pt x="603" y="79154"/>
                  <a:pt x="603" y="88288"/>
                </a:cubicBezTo>
                <a:cubicBezTo>
                  <a:pt x="1205" y="85243"/>
                  <a:pt x="3014" y="85243"/>
                  <a:pt x="3616" y="82199"/>
                </a:cubicBezTo>
                <a:cubicBezTo>
                  <a:pt x="3616" y="82199"/>
                  <a:pt x="4219" y="82199"/>
                  <a:pt x="4219" y="85243"/>
                </a:cubicBezTo>
                <a:cubicBezTo>
                  <a:pt x="4219" y="100465"/>
                  <a:pt x="1205" y="94376"/>
                  <a:pt x="0" y="109598"/>
                </a:cubicBezTo>
                <a:cubicBezTo>
                  <a:pt x="603" y="112643"/>
                  <a:pt x="1205" y="106554"/>
                  <a:pt x="1205" y="103510"/>
                </a:cubicBezTo>
                <a:cubicBezTo>
                  <a:pt x="1808" y="106554"/>
                  <a:pt x="2411" y="109598"/>
                  <a:pt x="3014" y="106554"/>
                </a:cubicBezTo>
                <a:cubicBezTo>
                  <a:pt x="4219" y="115687"/>
                  <a:pt x="1205" y="118732"/>
                  <a:pt x="603" y="124820"/>
                </a:cubicBezTo>
                <a:cubicBezTo>
                  <a:pt x="1205" y="124820"/>
                  <a:pt x="1205" y="127865"/>
                  <a:pt x="1205" y="130909"/>
                </a:cubicBezTo>
                <a:cubicBezTo>
                  <a:pt x="1205" y="127865"/>
                  <a:pt x="1808" y="127865"/>
                  <a:pt x="1808" y="130909"/>
                </a:cubicBezTo>
                <a:cubicBezTo>
                  <a:pt x="1808" y="124820"/>
                  <a:pt x="2411" y="133953"/>
                  <a:pt x="3014" y="127865"/>
                </a:cubicBezTo>
                <a:cubicBezTo>
                  <a:pt x="3014" y="124820"/>
                  <a:pt x="3014" y="121776"/>
                  <a:pt x="3014" y="121776"/>
                </a:cubicBezTo>
                <a:cubicBezTo>
                  <a:pt x="3616" y="121776"/>
                  <a:pt x="3616" y="124820"/>
                  <a:pt x="3616" y="127865"/>
                </a:cubicBezTo>
                <a:cubicBezTo>
                  <a:pt x="3616" y="130909"/>
                  <a:pt x="4219" y="130909"/>
                  <a:pt x="4219" y="130909"/>
                </a:cubicBezTo>
                <a:cubicBezTo>
                  <a:pt x="3616" y="136998"/>
                  <a:pt x="3616" y="136998"/>
                  <a:pt x="3014" y="140042"/>
                </a:cubicBezTo>
                <a:cubicBezTo>
                  <a:pt x="3014" y="140042"/>
                  <a:pt x="3014" y="140042"/>
                  <a:pt x="3014" y="136998"/>
                </a:cubicBezTo>
                <a:cubicBezTo>
                  <a:pt x="2411" y="143087"/>
                  <a:pt x="2411" y="143087"/>
                  <a:pt x="1808" y="143087"/>
                </a:cubicBezTo>
                <a:cubicBezTo>
                  <a:pt x="1808" y="146131"/>
                  <a:pt x="1205" y="149175"/>
                  <a:pt x="1808" y="149175"/>
                </a:cubicBezTo>
                <a:cubicBezTo>
                  <a:pt x="1808" y="143087"/>
                  <a:pt x="2411" y="152220"/>
                  <a:pt x="3014" y="149175"/>
                </a:cubicBezTo>
                <a:cubicBezTo>
                  <a:pt x="3616" y="146131"/>
                  <a:pt x="3014" y="143087"/>
                  <a:pt x="3014" y="143087"/>
                </a:cubicBezTo>
                <a:cubicBezTo>
                  <a:pt x="3616" y="146131"/>
                  <a:pt x="3616" y="152220"/>
                  <a:pt x="3616" y="155264"/>
                </a:cubicBezTo>
                <a:cubicBezTo>
                  <a:pt x="3014" y="155264"/>
                  <a:pt x="3014" y="155264"/>
                  <a:pt x="2411" y="161353"/>
                </a:cubicBezTo>
                <a:cubicBezTo>
                  <a:pt x="1808" y="158309"/>
                  <a:pt x="1808" y="164397"/>
                  <a:pt x="603" y="167442"/>
                </a:cubicBezTo>
                <a:cubicBezTo>
                  <a:pt x="603" y="167442"/>
                  <a:pt x="603" y="173531"/>
                  <a:pt x="603" y="176575"/>
                </a:cubicBezTo>
                <a:cubicBezTo>
                  <a:pt x="1205" y="179619"/>
                  <a:pt x="1205" y="173531"/>
                  <a:pt x="1808" y="170486"/>
                </a:cubicBezTo>
                <a:cubicBezTo>
                  <a:pt x="1808" y="173531"/>
                  <a:pt x="2411" y="170486"/>
                  <a:pt x="2411" y="167442"/>
                </a:cubicBezTo>
                <a:cubicBezTo>
                  <a:pt x="2411" y="173531"/>
                  <a:pt x="2411" y="176575"/>
                  <a:pt x="3014" y="176575"/>
                </a:cubicBezTo>
                <a:cubicBezTo>
                  <a:pt x="3014" y="173531"/>
                  <a:pt x="2411" y="173531"/>
                  <a:pt x="3014" y="167442"/>
                </a:cubicBezTo>
                <a:cubicBezTo>
                  <a:pt x="3014" y="170486"/>
                  <a:pt x="3014" y="167442"/>
                  <a:pt x="3014" y="167442"/>
                </a:cubicBezTo>
                <a:cubicBezTo>
                  <a:pt x="3014" y="176575"/>
                  <a:pt x="3616" y="164397"/>
                  <a:pt x="3616" y="167442"/>
                </a:cubicBezTo>
                <a:cubicBezTo>
                  <a:pt x="3014" y="179619"/>
                  <a:pt x="1808" y="185708"/>
                  <a:pt x="603" y="194841"/>
                </a:cubicBezTo>
                <a:cubicBezTo>
                  <a:pt x="1808" y="194841"/>
                  <a:pt x="1808" y="191797"/>
                  <a:pt x="2411" y="194841"/>
                </a:cubicBezTo>
                <a:cubicBezTo>
                  <a:pt x="2411" y="191797"/>
                  <a:pt x="2411" y="185708"/>
                  <a:pt x="3014" y="188753"/>
                </a:cubicBezTo>
                <a:cubicBezTo>
                  <a:pt x="3014" y="188753"/>
                  <a:pt x="3014" y="188753"/>
                  <a:pt x="3014" y="191797"/>
                </a:cubicBezTo>
                <a:cubicBezTo>
                  <a:pt x="2411" y="191797"/>
                  <a:pt x="3014" y="197886"/>
                  <a:pt x="3014" y="197886"/>
                </a:cubicBezTo>
                <a:cubicBezTo>
                  <a:pt x="2411" y="200930"/>
                  <a:pt x="3014" y="203975"/>
                  <a:pt x="3014" y="207019"/>
                </a:cubicBezTo>
                <a:cubicBezTo>
                  <a:pt x="3014" y="210063"/>
                  <a:pt x="2411" y="210063"/>
                  <a:pt x="2411" y="216152"/>
                </a:cubicBezTo>
                <a:cubicBezTo>
                  <a:pt x="3014" y="216152"/>
                  <a:pt x="3014" y="213108"/>
                  <a:pt x="3014" y="216152"/>
                </a:cubicBezTo>
                <a:cubicBezTo>
                  <a:pt x="2411" y="219197"/>
                  <a:pt x="3014" y="219197"/>
                  <a:pt x="3014" y="228330"/>
                </a:cubicBezTo>
                <a:cubicBezTo>
                  <a:pt x="3014" y="228330"/>
                  <a:pt x="2411" y="231374"/>
                  <a:pt x="3014" y="231374"/>
                </a:cubicBezTo>
                <a:cubicBezTo>
                  <a:pt x="3014" y="228330"/>
                  <a:pt x="3014" y="228330"/>
                  <a:pt x="3616" y="225285"/>
                </a:cubicBezTo>
                <a:cubicBezTo>
                  <a:pt x="3014" y="231374"/>
                  <a:pt x="3616" y="249641"/>
                  <a:pt x="3014" y="243552"/>
                </a:cubicBezTo>
                <a:cubicBezTo>
                  <a:pt x="2411" y="246596"/>
                  <a:pt x="3014" y="249641"/>
                  <a:pt x="2411" y="252685"/>
                </a:cubicBezTo>
                <a:cubicBezTo>
                  <a:pt x="3014" y="252685"/>
                  <a:pt x="3014" y="246596"/>
                  <a:pt x="3616" y="249641"/>
                </a:cubicBezTo>
                <a:cubicBezTo>
                  <a:pt x="3616" y="252685"/>
                  <a:pt x="3014" y="249641"/>
                  <a:pt x="3014" y="252685"/>
                </a:cubicBezTo>
                <a:cubicBezTo>
                  <a:pt x="3616" y="255729"/>
                  <a:pt x="3014" y="258774"/>
                  <a:pt x="3014" y="261818"/>
                </a:cubicBezTo>
                <a:cubicBezTo>
                  <a:pt x="3014" y="261818"/>
                  <a:pt x="3014" y="264863"/>
                  <a:pt x="2411" y="264863"/>
                </a:cubicBezTo>
                <a:cubicBezTo>
                  <a:pt x="3014" y="273996"/>
                  <a:pt x="1808" y="283129"/>
                  <a:pt x="2411" y="292262"/>
                </a:cubicBezTo>
                <a:cubicBezTo>
                  <a:pt x="3014" y="292262"/>
                  <a:pt x="3014" y="289218"/>
                  <a:pt x="3014" y="292262"/>
                </a:cubicBezTo>
                <a:cubicBezTo>
                  <a:pt x="3014" y="295307"/>
                  <a:pt x="2411" y="295307"/>
                  <a:pt x="3014" y="301395"/>
                </a:cubicBezTo>
                <a:cubicBezTo>
                  <a:pt x="2411" y="298351"/>
                  <a:pt x="2411" y="298351"/>
                  <a:pt x="2411" y="298351"/>
                </a:cubicBezTo>
                <a:cubicBezTo>
                  <a:pt x="2411" y="307484"/>
                  <a:pt x="3014" y="325751"/>
                  <a:pt x="2411" y="331839"/>
                </a:cubicBezTo>
                <a:cubicBezTo>
                  <a:pt x="3014" y="334884"/>
                  <a:pt x="2411" y="340973"/>
                  <a:pt x="2411" y="347061"/>
                </a:cubicBezTo>
                <a:cubicBezTo>
                  <a:pt x="3014" y="350106"/>
                  <a:pt x="2411" y="359239"/>
                  <a:pt x="2411" y="365328"/>
                </a:cubicBezTo>
                <a:cubicBezTo>
                  <a:pt x="2411" y="362283"/>
                  <a:pt x="2411" y="362283"/>
                  <a:pt x="3014" y="359239"/>
                </a:cubicBezTo>
                <a:cubicBezTo>
                  <a:pt x="3014" y="362283"/>
                  <a:pt x="3014" y="362283"/>
                  <a:pt x="3014" y="362283"/>
                </a:cubicBezTo>
                <a:cubicBezTo>
                  <a:pt x="2411" y="365328"/>
                  <a:pt x="3014" y="365328"/>
                  <a:pt x="3014" y="368372"/>
                </a:cubicBezTo>
                <a:cubicBezTo>
                  <a:pt x="3014" y="377505"/>
                  <a:pt x="2411" y="395772"/>
                  <a:pt x="3014" y="401860"/>
                </a:cubicBezTo>
                <a:cubicBezTo>
                  <a:pt x="3014" y="401860"/>
                  <a:pt x="3014" y="401860"/>
                  <a:pt x="3014" y="401860"/>
                </a:cubicBezTo>
                <a:cubicBezTo>
                  <a:pt x="3014" y="407949"/>
                  <a:pt x="3014" y="414038"/>
                  <a:pt x="2411" y="423171"/>
                </a:cubicBezTo>
                <a:cubicBezTo>
                  <a:pt x="3014" y="423171"/>
                  <a:pt x="3014" y="429260"/>
                  <a:pt x="3014" y="429260"/>
                </a:cubicBezTo>
                <a:cubicBezTo>
                  <a:pt x="3014" y="432304"/>
                  <a:pt x="3014" y="432304"/>
                  <a:pt x="2411" y="435349"/>
                </a:cubicBezTo>
                <a:cubicBezTo>
                  <a:pt x="3014" y="438393"/>
                  <a:pt x="3014" y="432304"/>
                  <a:pt x="3014" y="435349"/>
                </a:cubicBezTo>
                <a:cubicBezTo>
                  <a:pt x="2411" y="438393"/>
                  <a:pt x="3616" y="444482"/>
                  <a:pt x="3014" y="450571"/>
                </a:cubicBezTo>
                <a:cubicBezTo>
                  <a:pt x="2411" y="447526"/>
                  <a:pt x="3014" y="444482"/>
                  <a:pt x="3014" y="444482"/>
                </a:cubicBezTo>
                <a:cubicBezTo>
                  <a:pt x="2411" y="444482"/>
                  <a:pt x="2411" y="456660"/>
                  <a:pt x="3014" y="453615"/>
                </a:cubicBezTo>
                <a:cubicBezTo>
                  <a:pt x="3014" y="453615"/>
                  <a:pt x="3616" y="453615"/>
                  <a:pt x="3616" y="450571"/>
                </a:cubicBezTo>
                <a:cubicBezTo>
                  <a:pt x="3616" y="453615"/>
                  <a:pt x="3014" y="453615"/>
                  <a:pt x="3014" y="459704"/>
                </a:cubicBezTo>
                <a:cubicBezTo>
                  <a:pt x="3014" y="462748"/>
                  <a:pt x="3616" y="462748"/>
                  <a:pt x="3616" y="465793"/>
                </a:cubicBezTo>
                <a:cubicBezTo>
                  <a:pt x="3014" y="462748"/>
                  <a:pt x="3014" y="471882"/>
                  <a:pt x="3616" y="471882"/>
                </a:cubicBezTo>
                <a:cubicBezTo>
                  <a:pt x="3616" y="471882"/>
                  <a:pt x="3014" y="465793"/>
                  <a:pt x="3616" y="465793"/>
                </a:cubicBezTo>
                <a:cubicBezTo>
                  <a:pt x="4219" y="465793"/>
                  <a:pt x="4219" y="465793"/>
                  <a:pt x="4219" y="471882"/>
                </a:cubicBezTo>
                <a:cubicBezTo>
                  <a:pt x="4219" y="471882"/>
                  <a:pt x="4219" y="468837"/>
                  <a:pt x="3616" y="468837"/>
                </a:cubicBezTo>
                <a:cubicBezTo>
                  <a:pt x="3616" y="471882"/>
                  <a:pt x="3616" y="471882"/>
                  <a:pt x="3616" y="474926"/>
                </a:cubicBezTo>
                <a:cubicBezTo>
                  <a:pt x="3616" y="471882"/>
                  <a:pt x="3014" y="477970"/>
                  <a:pt x="3014" y="481015"/>
                </a:cubicBezTo>
                <a:cubicBezTo>
                  <a:pt x="3616" y="481015"/>
                  <a:pt x="3616" y="477970"/>
                  <a:pt x="3616" y="481015"/>
                </a:cubicBezTo>
                <a:cubicBezTo>
                  <a:pt x="3014" y="481015"/>
                  <a:pt x="3616" y="493192"/>
                  <a:pt x="3616" y="499281"/>
                </a:cubicBezTo>
                <a:cubicBezTo>
                  <a:pt x="4219" y="502326"/>
                  <a:pt x="3616" y="502326"/>
                  <a:pt x="4822" y="508414"/>
                </a:cubicBezTo>
                <a:cubicBezTo>
                  <a:pt x="4219" y="511459"/>
                  <a:pt x="4219" y="502326"/>
                  <a:pt x="3616" y="508414"/>
                </a:cubicBezTo>
                <a:cubicBezTo>
                  <a:pt x="3616" y="508414"/>
                  <a:pt x="4219" y="511459"/>
                  <a:pt x="3616" y="511459"/>
                </a:cubicBezTo>
                <a:cubicBezTo>
                  <a:pt x="3616" y="514503"/>
                  <a:pt x="3616" y="508414"/>
                  <a:pt x="3616" y="508414"/>
                </a:cubicBezTo>
                <a:cubicBezTo>
                  <a:pt x="3616" y="511459"/>
                  <a:pt x="3014" y="508414"/>
                  <a:pt x="3014" y="508414"/>
                </a:cubicBezTo>
                <a:cubicBezTo>
                  <a:pt x="3014" y="517548"/>
                  <a:pt x="3014" y="520592"/>
                  <a:pt x="3616" y="526681"/>
                </a:cubicBezTo>
                <a:cubicBezTo>
                  <a:pt x="3616" y="523636"/>
                  <a:pt x="3616" y="520592"/>
                  <a:pt x="3616" y="517548"/>
                </a:cubicBezTo>
                <a:cubicBezTo>
                  <a:pt x="3616" y="523636"/>
                  <a:pt x="4219" y="532770"/>
                  <a:pt x="3616" y="532770"/>
                </a:cubicBezTo>
                <a:cubicBezTo>
                  <a:pt x="3616" y="529725"/>
                  <a:pt x="3616" y="526681"/>
                  <a:pt x="3616" y="526681"/>
                </a:cubicBezTo>
                <a:cubicBezTo>
                  <a:pt x="3616" y="529725"/>
                  <a:pt x="3014" y="526681"/>
                  <a:pt x="3014" y="529725"/>
                </a:cubicBezTo>
                <a:cubicBezTo>
                  <a:pt x="3616" y="529725"/>
                  <a:pt x="3616" y="544947"/>
                  <a:pt x="3616" y="538858"/>
                </a:cubicBezTo>
                <a:cubicBezTo>
                  <a:pt x="3616" y="544947"/>
                  <a:pt x="3616" y="557125"/>
                  <a:pt x="3616" y="560169"/>
                </a:cubicBezTo>
                <a:cubicBezTo>
                  <a:pt x="4219" y="560169"/>
                  <a:pt x="3616" y="557125"/>
                  <a:pt x="4219" y="557125"/>
                </a:cubicBezTo>
                <a:cubicBezTo>
                  <a:pt x="4219" y="557125"/>
                  <a:pt x="4219" y="560169"/>
                  <a:pt x="4219" y="566258"/>
                </a:cubicBezTo>
                <a:cubicBezTo>
                  <a:pt x="3616" y="563214"/>
                  <a:pt x="3616" y="569302"/>
                  <a:pt x="3616" y="572347"/>
                </a:cubicBezTo>
                <a:cubicBezTo>
                  <a:pt x="3616" y="569302"/>
                  <a:pt x="4219" y="566258"/>
                  <a:pt x="4822" y="566258"/>
                </a:cubicBezTo>
                <a:cubicBezTo>
                  <a:pt x="4219" y="572347"/>
                  <a:pt x="4219" y="578436"/>
                  <a:pt x="4219" y="584524"/>
                </a:cubicBezTo>
                <a:cubicBezTo>
                  <a:pt x="4219" y="584524"/>
                  <a:pt x="3616" y="584524"/>
                  <a:pt x="3616" y="587569"/>
                </a:cubicBezTo>
                <a:cubicBezTo>
                  <a:pt x="4219" y="587569"/>
                  <a:pt x="3616" y="590613"/>
                  <a:pt x="4219" y="593658"/>
                </a:cubicBezTo>
                <a:cubicBezTo>
                  <a:pt x="3616" y="593658"/>
                  <a:pt x="3616" y="593658"/>
                  <a:pt x="3616" y="590613"/>
                </a:cubicBezTo>
                <a:cubicBezTo>
                  <a:pt x="3616" y="596702"/>
                  <a:pt x="3616" y="599746"/>
                  <a:pt x="3616" y="602791"/>
                </a:cubicBezTo>
                <a:cubicBezTo>
                  <a:pt x="3616" y="605835"/>
                  <a:pt x="3616" y="602791"/>
                  <a:pt x="3616" y="602791"/>
                </a:cubicBezTo>
                <a:cubicBezTo>
                  <a:pt x="4219" y="605835"/>
                  <a:pt x="4219" y="605835"/>
                  <a:pt x="4219" y="611924"/>
                </a:cubicBezTo>
                <a:cubicBezTo>
                  <a:pt x="4219" y="611924"/>
                  <a:pt x="3616" y="608879"/>
                  <a:pt x="3616" y="611924"/>
                </a:cubicBezTo>
                <a:cubicBezTo>
                  <a:pt x="4219" y="611924"/>
                  <a:pt x="4219" y="618013"/>
                  <a:pt x="4822" y="618013"/>
                </a:cubicBezTo>
                <a:cubicBezTo>
                  <a:pt x="4822" y="611924"/>
                  <a:pt x="4822" y="614968"/>
                  <a:pt x="4822" y="611924"/>
                </a:cubicBezTo>
                <a:cubicBezTo>
                  <a:pt x="4822" y="611924"/>
                  <a:pt x="4219" y="611924"/>
                  <a:pt x="4219" y="608879"/>
                </a:cubicBezTo>
                <a:cubicBezTo>
                  <a:pt x="4822" y="608879"/>
                  <a:pt x="4219" y="599746"/>
                  <a:pt x="4822" y="599746"/>
                </a:cubicBezTo>
                <a:cubicBezTo>
                  <a:pt x="4822" y="605835"/>
                  <a:pt x="5424" y="602791"/>
                  <a:pt x="6027" y="602791"/>
                </a:cubicBezTo>
                <a:cubicBezTo>
                  <a:pt x="5424" y="605835"/>
                  <a:pt x="6027" y="605835"/>
                  <a:pt x="6027" y="608879"/>
                </a:cubicBezTo>
                <a:cubicBezTo>
                  <a:pt x="5424" y="605835"/>
                  <a:pt x="5424" y="608879"/>
                  <a:pt x="5424" y="611924"/>
                </a:cubicBezTo>
                <a:cubicBezTo>
                  <a:pt x="5424" y="608879"/>
                  <a:pt x="6027" y="608879"/>
                  <a:pt x="6027" y="608879"/>
                </a:cubicBezTo>
                <a:cubicBezTo>
                  <a:pt x="6027" y="611924"/>
                  <a:pt x="6027" y="614968"/>
                  <a:pt x="6630" y="618013"/>
                </a:cubicBezTo>
                <a:cubicBezTo>
                  <a:pt x="6027" y="618013"/>
                  <a:pt x="6027" y="618013"/>
                  <a:pt x="6027" y="621057"/>
                </a:cubicBezTo>
                <a:cubicBezTo>
                  <a:pt x="6027" y="621057"/>
                  <a:pt x="6027" y="624101"/>
                  <a:pt x="6630" y="624101"/>
                </a:cubicBezTo>
                <a:cubicBezTo>
                  <a:pt x="6027" y="624101"/>
                  <a:pt x="6027" y="627146"/>
                  <a:pt x="6027" y="627146"/>
                </a:cubicBezTo>
                <a:cubicBezTo>
                  <a:pt x="6027" y="624101"/>
                  <a:pt x="6027" y="618013"/>
                  <a:pt x="5424" y="618013"/>
                </a:cubicBezTo>
                <a:cubicBezTo>
                  <a:pt x="4822" y="624101"/>
                  <a:pt x="5424" y="627146"/>
                  <a:pt x="6027" y="630190"/>
                </a:cubicBezTo>
                <a:cubicBezTo>
                  <a:pt x="6027" y="633235"/>
                  <a:pt x="6027" y="633235"/>
                  <a:pt x="6027" y="636279"/>
                </a:cubicBezTo>
                <a:cubicBezTo>
                  <a:pt x="6027" y="636279"/>
                  <a:pt x="6027" y="639323"/>
                  <a:pt x="6027" y="639323"/>
                </a:cubicBezTo>
                <a:cubicBezTo>
                  <a:pt x="5424" y="633235"/>
                  <a:pt x="6027" y="633235"/>
                  <a:pt x="6027" y="633235"/>
                </a:cubicBezTo>
                <a:cubicBezTo>
                  <a:pt x="5424" y="630190"/>
                  <a:pt x="5424" y="636279"/>
                  <a:pt x="5424" y="636279"/>
                </a:cubicBezTo>
                <a:cubicBezTo>
                  <a:pt x="5424" y="633235"/>
                  <a:pt x="4822" y="633235"/>
                  <a:pt x="4822" y="636279"/>
                </a:cubicBezTo>
                <a:cubicBezTo>
                  <a:pt x="5424" y="636279"/>
                  <a:pt x="5424" y="642368"/>
                  <a:pt x="5424" y="645412"/>
                </a:cubicBezTo>
                <a:cubicBezTo>
                  <a:pt x="6027" y="645412"/>
                  <a:pt x="6027" y="642368"/>
                  <a:pt x="6027" y="642368"/>
                </a:cubicBezTo>
                <a:cubicBezTo>
                  <a:pt x="6027" y="645412"/>
                  <a:pt x="5424" y="648457"/>
                  <a:pt x="6027" y="651501"/>
                </a:cubicBezTo>
                <a:cubicBezTo>
                  <a:pt x="6027" y="645412"/>
                  <a:pt x="6027" y="651501"/>
                  <a:pt x="6027" y="654545"/>
                </a:cubicBezTo>
                <a:cubicBezTo>
                  <a:pt x="6027" y="648457"/>
                  <a:pt x="7233" y="651501"/>
                  <a:pt x="7233" y="651501"/>
                </a:cubicBezTo>
                <a:cubicBezTo>
                  <a:pt x="7233" y="654545"/>
                  <a:pt x="7233" y="660634"/>
                  <a:pt x="7233" y="660634"/>
                </a:cubicBezTo>
                <a:cubicBezTo>
                  <a:pt x="6630" y="660634"/>
                  <a:pt x="6630" y="660634"/>
                  <a:pt x="6630" y="660634"/>
                </a:cubicBezTo>
                <a:cubicBezTo>
                  <a:pt x="6630" y="657590"/>
                  <a:pt x="7233" y="654545"/>
                  <a:pt x="6630" y="651501"/>
                </a:cubicBezTo>
                <a:cubicBezTo>
                  <a:pt x="6630" y="654545"/>
                  <a:pt x="6630" y="654545"/>
                  <a:pt x="6630" y="654545"/>
                </a:cubicBezTo>
                <a:cubicBezTo>
                  <a:pt x="6630" y="654545"/>
                  <a:pt x="6630" y="651501"/>
                  <a:pt x="6630" y="651501"/>
                </a:cubicBezTo>
                <a:cubicBezTo>
                  <a:pt x="6027" y="663679"/>
                  <a:pt x="6630" y="669767"/>
                  <a:pt x="6027" y="675856"/>
                </a:cubicBezTo>
                <a:cubicBezTo>
                  <a:pt x="6630" y="675856"/>
                  <a:pt x="6027" y="681945"/>
                  <a:pt x="6630" y="684989"/>
                </a:cubicBezTo>
                <a:cubicBezTo>
                  <a:pt x="6630" y="684989"/>
                  <a:pt x="6630" y="681945"/>
                  <a:pt x="6630" y="681945"/>
                </a:cubicBezTo>
                <a:cubicBezTo>
                  <a:pt x="7233" y="681945"/>
                  <a:pt x="6630" y="688034"/>
                  <a:pt x="6630" y="688034"/>
                </a:cubicBezTo>
                <a:cubicBezTo>
                  <a:pt x="6630" y="688034"/>
                  <a:pt x="6027" y="691078"/>
                  <a:pt x="6027" y="688034"/>
                </a:cubicBezTo>
                <a:cubicBezTo>
                  <a:pt x="6027" y="691078"/>
                  <a:pt x="6027" y="691078"/>
                  <a:pt x="6027" y="694123"/>
                </a:cubicBezTo>
                <a:cubicBezTo>
                  <a:pt x="6630" y="691078"/>
                  <a:pt x="7233" y="691078"/>
                  <a:pt x="7233" y="688034"/>
                </a:cubicBezTo>
                <a:cubicBezTo>
                  <a:pt x="7835" y="691078"/>
                  <a:pt x="7233" y="691078"/>
                  <a:pt x="7233" y="694123"/>
                </a:cubicBezTo>
                <a:cubicBezTo>
                  <a:pt x="6630" y="691078"/>
                  <a:pt x="7233" y="703256"/>
                  <a:pt x="6630" y="697167"/>
                </a:cubicBezTo>
                <a:cubicBezTo>
                  <a:pt x="6630" y="700211"/>
                  <a:pt x="6027" y="703256"/>
                  <a:pt x="6027" y="706300"/>
                </a:cubicBezTo>
                <a:cubicBezTo>
                  <a:pt x="6027" y="703256"/>
                  <a:pt x="6630" y="703256"/>
                  <a:pt x="6630" y="706300"/>
                </a:cubicBezTo>
                <a:cubicBezTo>
                  <a:pt x="6630" y="706300"/>
                  <a:pt x="6630" y="709345"/>
                  <a:pt x="6027" y="706300"/>
                </a:cubicBezTo>
                <a:cubicBezTo>
                  <a:pt x="6027" y="706300"/>
                  <a:pt x="6027" y="706300"/>
                  <a:pt x="6027" y="706300"/>
                </a:cubicBezTo>
                <a:cubicBezTo>
                  <a:pt x="6027" y="706300"/>
                  <a:pt x="6027" y="700211"/>
                  <a:pt x="6027" y="700211"/>
                </a:cubicBezTo>
                <a:cubicBezTo>
                  <a:pt x="6027" y="706300"/>
                  <a:pt x="5424" y="706300"/>
                  <a:pt x="5424" y="703256"/>
                </a:cubicBezTo>
                <a:cubicBezTo>
                  <a:pt x="5424" y="709345"/>
                  <a:pt x="6027" y="706300"/>
                  <a:pt x="6027" y="712389"/>
                </a:cubicBezTo>
                <a:cubicBezTo>
                  <a:pt x="6027" y="712389"/>
                  <a:pt x="6027" y="715433"/>
                  <a:pt x="5424" y="712389"/>
                </a:cubicBezTo>
                <a:cubicBezTo>
                  <a:pt x="5424" y="718478"/>
                  <a:pt x="6027" y="718478"/>
                  <a:pt x="6027" y="724567"/>
                </a:cubicBezTo>
                <a:cubicBezTo>
                  <a:pt x="6027" y="724567"/>
                  <a:pt x="5424" y="730655"/>
                  <a:pt x="6027" y="730655"/>
                </a:cubicBezTo>
                <a:cubicBezTo>
                  <a:pt x="6630" y="730655"/>
                  <a:pt x="6027" y="718478"/>
                  <a:pt x="6630" y="715433"/>
                </a:cubicBezTo>
                <a:cubicBezTo>
                  <a:pt x="6630" y="721522"/>
                  <a:pt x="7233" y="712389"/>
                  <a:pt x="7835" y="718478"/>
                </a:cubicBezTo>
                <a:cubicBezTo>
                  <a:pt x="7835" y="727611"/>
                  <a:pt x="6630" y="721522"/>
                  <a:pt x="7233" y="727611"/>
                </a:cubicBezTo>
                <a:cubicBezTo>
                  <a:pt x="7233" y="724567"/>
                  <a:pt x="7835" y="727611"/>
                  <a:pt x="7233" y="727611"/>
                </a:cubicBezTo>
                <a:cubicBezTo>
                  <a:pt x="7835" y="727611"/>
                  <a:pt x="9041" y="718478"/>
                  <a:pt x="9041" y="727611"/>
                </a:cubicBezTo>
                <a:cubicBezTo>
                  <a:pt x="9041" y="727611"/>
                  <a:pt x="7835" y="727611"/>
                  <a:pt x="8438" y="733700"/>
                </a:cubicBezTo>
                <a:cubicBezTo>
                  <a:pt x="8438" y="730655"/>
                  <a:pt x="8438" y="733700"/>
                  <a:pt x="8438" y="736744"/>
                </a:cubicBezTo>
                <a:cubicBezTo>
                  <a:pt x="8438" y="736744"/>
                  <a:pt x="9041" y="736744"/>
                  <a:pt x="9041" y="736744"/>
                </a:cubicBezTo>
                <a:cubicBezTo>
                  <a:pt x="9041" y="739789"/>
                  <a:pt x="8438" y="742833"/>
                  <a:pt x="8438" y="742833"/>
                </a:cubicBezTo>
                <a:cubicBezTo>
                  <a:pt x="9041" y="745877"/>
                  <a:pt x="7835" y="748922"/>
                  <a:pt x="7835" y="748922"/>
                </a:cubicBezTo>
                <a:cubicBezTo>
                  <a:pt x="8438" y="745877"/>
                  <a:pt x="8438" y="748922"/>
                  <a:pt x="9041" y="742833"/>
                </a:cubicBezTo>
                <a:cubicBezTo>
                  <a:pt x="9041" y="745877"/>
                  <a:pt x="9041" y="742833"/>
                  <a:pt x="9041" y="742833"/>
                </a:cubicBezTo>
                <a:cubicBezTo>
                  <a:pt x="9041" y="748922"/>
                  <a:pt x="9041" y="751966"/>
                  <a:pt x="9041" y="758055"/>
                </a:cubicBezTo>
                <a:cubicBezTo>
                  <a:pt x="10246" y="758055"/>
                  <a:pt x="8438" y="770233"/>
                  <a:pt x="9041" y="773277"/>
                </a:cubicBezTo>
                <a:cubicBezTo>
                  <a:pt x="9041" y="770233"/>
                  <a:pt x="9041" y="770233"/>
                  <a:pt x="9041" y="770233"/>
                </a:cubicBezTo>
                <a:cubicBezTo>
                  <a:pt x="9041" y="773277"/>
                  <a:pt x="9643" y="767188"/>
                  <a:pt x="9643" y="773277"/>
                </a:cubicBezTo>
                <a:cubicBezTo>
                  <a:pt x="9643" y="773277"/>
                  <a:pt x="9643" y="776321"/>
                  <a:pt x="9041" y="776321"/>
                </a:cubicBezTo>
                <a:cubicBezTo>
                  <a:pt x="9041" y="776321"/>
                  <a:pt x="8438" y="779366"/>
                  <a:pt x="8438" y="779366"/>
                </a:cubicBezTo>
                <a:cubicBezTo>
                  <a:pt x="8438" y="779366"/>
                  <a:pt x="8438" y="782410"/>
                  <a:pt x="8438" y="782410"/>
                </a:cubicBezTo>
                <a:cubicBezTo>
                  <a:pt x="9041" y="785455"/>
                  <a:pt x="9041" y="776321"/>
                  <a:pt x="9041" y="782410"/>
                </a:cubicBezTo>
                <a:cubicBezTo>
                  <a:pt x="9041" y="785455"/>
                  <a:pt x="8438" y="785455"/>
                  <a:pt x="9041" y="788499"/>
                </a:cubicBezTo>
                <a:cubicBezTo>
                  <a:pt x="9041" y="782410"/>
                  <a:pt x="8438" y="794588"/>
                  <a:pt x="9041" y="791543"/>
                </a:cubicBezTo>
                <a:cubicBezTo>
                  <a:pt x="9041" y="788499"/>
                  <a:pt x="9041" y="788499"/>
                  <a:pt x="9041" y="785455"/>
                </a:cubicBezTo>
                <a:cubicBezTo>
                  <a:pt x="9041" y="788499"/>
                  <a:pt x="9643" y="785455"/>
                  <a:pt x="9643" y="788499"/>
                </a:cubicBezTo>
                <a:cubicBezTo>
                  <a:pt x="9041" y="791543"/>
                  <a:pt x="9643" y="791543"/>
                  <a:pt x="9643" y="797632"/>
                </a:cubicBezTo>
                <a:cubicBezTo>
                  <a:pt x="9041" y="803721"/>
                  <a:pt x="7835" y="803721"/>
                  <a:pt x="8438" y="809810"/>
                </a:cubicBezTo>
                <a:cubicBezTo>
                  <a:pt x="8438" y="806765"/>
                  <a:pt x="8438" y="806765"/>
                  <a:pt x="9041" y="806765"/>
                </a:cubicBezTo>
                <a:cubicBezTo>
                  <a:pt x="9041" y="812854"/>
                  <a:pt x="9041" y="812854"/>
                  <a:pt x="9041" y="812854"/>
                </a:cubicBezTo>
                <a:cubicBezTo>
                  <a:pt x="9643" y="815899"/>
                  <a:pt x="9041" y="809810"/>
                  <a:pt x="9643" y="809810"/>
                </a:cubicBezTo>
                <a:cubicBezTo>
                  <a:pt x="9643" y="812854"/>
                  <a:pt x="9643" y="809810"/>
                  <a:pt x="9643" y="812854"/>
                </a:cubicBezTo>
                <a:cubicBezTo>
                  <a:pt x="9643" y="812854"/>
                  <a:pt x="9041" y="812854"/>
                  <a:pt x="9041" y="815899"/>
                </a:cubicBezTo>
                <a:cubicBezTo>
                  <a:pt x="9643" y="821987"/>
                  <a:pt x="9643" y="812854"/>
                  <a:pt x="10246" y="815899"/>
                </a:cubicBezTo>
                <a:cubicBezTo>
                  <a:pt x="9643" y="815899"/>
                  <a:pt x="10246" y="821987"/>
                  <a:pt x="9643" y="821987"/>
                </a:cubicBezTo>
                <a:cubicBezTo>
                  <a:pt x="9643" y="821987"/>
                  <a:pt x="9643" y="821987"/>
                  <a:pt x="9643" y="821987"/>
                </a:cubicBezTo>
                <a:cubicBezTo>
                  <a:pt x="9643" y="818943"/>
                  <a:pt x="9643" y="821987"/>
                  <a:pt x="9643" y="818943"/>
                </a:cubicBezTo>
                <a:cubicBezTo>
                  <a:pt x="9041" y="818943"/>
                  <a:pt x="9041" y="821987"/>
                  <a:pt x="9041" y="825032"/>
                </a:cubicBezTo>
                <a:cubicBezTo>
                  <a:pt x="9041" y="828076"/>
                  <a:pt x="9643" y="828076"/>
                  <a:pt x="9643" y="831121"/>
                </a:cubicBezTo>
                <a:cubicBezTo>
                  <a:pt x="9643" y="831121"/>
                  <a:pt x="9041" y="831121"/>
                  <a:pt x="9041" y="837209"/>
                </a:cubicBezTo>
                <a:cubicBezTo>
                  <a:pt x="9643" y="837209"/>
                  <a:pt x="9643" y="840254"/>
                  <a:pt x="10246" y="843298"/>
                </a:cubicBezTo>
                <a:cubicBezTo>
                  <a:pt x="10246" y="852431"/>
                  <a:pt x="10246" y="852431"/>
                  <a:pt x="10246" y="861564"/>
                </a:cubicBezTo>
                <a:cubicBezTo>
                  <a:pt x="9643" y="861564"/>
                  <a:pt x="10246" y="864609"/>
                  <a:pt x="10246" y="867653"/>
                </a:cubicBezTo>
                <a:cubicBezTo>
                  <a:pt x="9643" y="864609"/>
                  <a:pt x="9643" y="867653"/>
                  <a:pt x="9643" y="867653"/>
                </a:cubicBezTo>
                <a:cubicBezTo>
                  <a:pt x="9643" y="873742"/>
                  <a:pt x="9643" y="876786"/>
                  <a:pt x="9643" y="879831"/>
                </a:cubicBezTo>
                <a:cubicBezTo>
                  <a:pt x="10246" y="879831"/>
                  <a:pt x="9643" y="873742"/>
                  <a:pt x="10246" y="873742"/>
                </a:cubicBezTo>
                <a:cubicBezTo>
                  <a:pt x="10246" y="879831"/>
                  <a:pt x="10246" y="879831"/>
                  <a:pt x="10246" y="879831"/>
                </a:cubicBezTo>
                <a:cubicBezTo>
                  <a:pt x="10246" y="879831"/>
                  <a:pt x="10246" y="879831"/>
                  <a:pt x="10849" y="882875"/>
                </a:cubicBezTo>
                <a:cubicBezTo>
                  <a:pt x="10849" y="879831"/>
                  <a:pt x="10246" y="876786"/>
                  <a:pt x="10849" y="876786"/>
                </a:cubicBezTo>
                <a:cubicBezTo>
                  <a:pt x="10849" y="876786"/>
                  <a:pt x="10849" y="876786"/>
                  <a:pt x="10849" y="876786"/>
                </a:cubicBezTo>
                <a:cubicBezTo>
                  <a:pt x="10849" y="885920"/>
                  <a:pt x="11452" y="895053"/>
                  <a:pt x="10849" y="898097"/>
                </a:cubicBezTo>
                <a:cubicBezTo>
                  <a:pt x="10849" y="901142"/>
                  <a:pt x="10849" y="904186"/>
                  <a:pt x="10849" y="907230"/>
                </a:cubicBezTo>
                <a:cubicBezTo>
                  <a:pt x="10849" y="907230"/>
                  <a:pt x="10849" y="907230"/>
                  <a:pt x="10849" y="907230"/>
                </a:cubicBezTo>
                <a:cubicBezTo>
                  <a:pt x="10849" y="916364"/>
                  <a:pt x="10246" y="916364"/>
                  <a:pt x="10246" y="925497"/>
                </a:cubicBezTo>
                <a:cubicBezTo>
                  <a:pt x="10849" y="928541"/>
                  <a:pt x="10849" y="931586"/>
                  <a:pt x="10849" y="940719"/>
                </a:cubicBezTo>
                <a:cubicBezTo>
                  <a:pt x="10246" y="940719"/>
                  <a:pt x="10246" y="940719"/>
                  <a:pt x="10246" y="940719"/>
                </a:cubicBezTo>
                <a:cubicBezTo>
                  <a:pt x="10246" y="943763"/>
                  <a:pt x="10849" y="943763"/>
                  <a:pt x="10849" y="943763"/>
                </a:cubicBezTo>
                <a:cubicBezTo>
                  <a:pt x="10246" y="946808"/>
                  <a:pt x="10246" y="949852"/>
                  <a:pt x="10246" y="952896"/>
                </a:cubicBezTo>
                <a:cubicBezTo>
                  <a:pt x="10246" y="952896"/>
                  <a:pt x="10246" y="949852"/>
                  <a:pt x="10849" y="949852"/>
                </a:cubicBezTo>
                <a:cubicBezTo>
                  <a:pt x="10849" y="955941"/>
                  <a:pt x="10849" y="949852"/>
                  <a:pt x="10849" y="946808"/>
                </a:cubicBezTo>
                <a:cubicBezTo>
                  <a:pt x="11452" y="955941"/>
                  <a:pt x="10849" y="958985"/>
                  <a:pt x="11452" y="962030"/>
                </a:cubicBezTo>
                <a:cubicBezTo>
                  <a:pt x="10849" y="962030"/>
                  <a:pt x="10849" y="965074"/>
                  <a:pt x="10849" y="968118"/>
                </a:cubicBezTo>
                <a:cubicBezTo>
                  <a:pt x="10246" y="965074"/>
                  <a:pt x="10849" y="958985"/>
                  <a:pt x="10246" y="962030"/>
                </a:cubicBezTo>
                <a:cubicBezTo>
                  <a:pt x="10246" y="971163"/>
                  <a:pt x="10246" y="989429"/>
                  <a:pt x="10849" y="1001607"/>
                </a:cubicBezTo>
                <a:cubicBezTo>
                  <a:pt x="10849" y="1001607"/>
                  <a:pt x="10246" y="1001607"/>
                  <a:pt x="10246" y="1001607"/>
                </a:cubicBezTo>
                <a:cubicBezTo>
                  <a:pt x="10246" y="1007696"/>
                  <a:pt x="10246" y="1016829"/>
                  <a:pt x="10849" y="1016829"/>
                </a:cubicBezTo>
                <a:cubicBezTo>
                  <a:pt x="10849" y="1007696"/>
                  <a:pt x="10849" y="1013784"/>
                  <a:pt x="10849" y="1010740"/>
                </a:cubicBezTo>
                <a:cubicBezTo>
                  <a:pt x="10849" y="1010740"/>
                  <a:pt x="10849" y="1007696"/>
                  <a:pt x="10849" y="1007696"/>
                </a:cubicBezTo>
                <a:cubicBezTo>
                  <a:pt x="11452" y="1007696"/>
                  <a:pt x="11452" y="1004651"/>
                  <a:pt x="12054" y="1007696"/>
                </a:cubicBezTo>
                <a:cubicBezTo>
                  <a:pt x="12054" y="1004651"/>
                  <a:pt x="12054" y="998562"/>
                  <a:pt x="12054" y="1001607"/>
                </a:cubicBezTo>
                <a:cubicBezTo>
                  <a:pt x="12657" y="1013784"/>
                  <a:pt x="10849" y="1010740"/>
                  <a:pt x="11452" y="1019873"/>
                </a:cubicBezTo>
                <a:cubicBezTo>
                  <a:pt x="12054" y="1016829"/>
                  <a:pt x="11452" y="1013784"/>
                  <a:pt x="12054" y="1010740"/>
                </a:cubicBezTo>
                <a:cubicBezTo>
                  <a:pt x="12054" y="1029006"/>
                  <a:pt x="12054" y="1029006"/>
                  <a:pt x="12054" y="1029006"/>
                </a:cubicBezTo>
                <a:cubicBezTo>
                  <a:pt x="12054" y="1029006"/>
                  <a:pt x="11452" y="1032051"/>
                  <a:pt x="11452" y="1032051"/>
                </a:cubicBezTo>
                <a:cubicBezTo>
                  <a:pt x="12054" y="1032051"/>
                  <a:pt x="12054" y="1032051"/>
                  <a:pt x="12054" y="1035095"/>
                </a:cubicBezTo>
                <a:cubicBezTo>
                  <a:pt x="12054" y="1038140"/>
                  <a:pt x="12054" y="1038140"/>
                  <a:pt x="11452" y="1038140"/>
                </a:cubicBezTo>
                <a:cubicBezTo>
                  <a:pt x="11452" y="1041184"/>
                  <a:pt x="11452" y="1041184"/>
                  <a:pt x="12054" y="1044228"/>
                </a:cubicBezTo>
                <a:cubicBezTo>
                  <a:pt x="12054" y="1041184"/>
                  <a:pt x="12054" y="1041184"/>
                  <a:pt x="12054" y="1041184"/>
                </a:cubicBezTo>
                <a:cubicBezTo>
                  <a:pt x="12054" y="1062495"/>
                  <a:pt x="12657" y="1077717"/>
                  <a:pt x="12657" y="1102072"/>
                </a:cubicBezTo>
                <a:cubicBezTo>
                  <a:pt x="12657" y="1102072"/>
                  <a:pt x="13260" y="1095983"/>
                  <a:pt x="13260" y="1099027"/>
                </a:cubicBezTo>
                <a:cubicBezTo>
                  <a:pt x="13260" y="1102072"/>
                  <a:pt x="12657" y="1102072"/>
                  <a:pt x="12657" y="1102072"/>
                </a:cubicBezTo>
                <a:cubicBezTo>
                  <a:pt x="12657" y="1129471"/>
                  <a:pt x="13260" y="1141649"/>
                  <a:pt x="13260" y="1169049"/>
                </a:cubicBezTo>
                <a:cubicBezTo>
                  <a:pt x="13260" y="1169049"/>
                  <a:pt x="13260" y="1169049"/>
                  <a:pt x="12657" y="1172093"/>
                </a:cubicBezTo>
                <a:cubicBezTo>
                  <a:pt x="13862" y="1175137"/>
                  <a:pt x="13260" y="1178182"/>
                  <a:pt x="13260" y="1184271"/>
                </a:cubicBezTo>
                <a:cubicBezTo>
                  <a:pt x="13862" y="1187315"/>
                  <a:pt x="13862" y="1184271"/>
                  <a:pt x="14465" y="1181226"/>
                </a:cubicBezTo>
                <a:cubicBezTo>
                  <a:pt x="14465" y="1184271"/>
                  <a:pt x="14465" y="1184271"/>
                  <a:pt x="14465" y="1187315"/>
                </a:cubicBezTo>
                <a:cubicBezTo>
                  <a:pt x="13862" y="1187315"/>
                  <a:pt x="13260" y="1187315"/>
                  <a:pt x="13260" y="1190359"/>
                </a:cubicBezTo>
                <a:cubicBezTo>
                  <a:pt x="13862" y="1193404"/>
                  <a:pt x="13260" y="1199493"/>
                  <a:pt x="13862" y="1202537"/>
                </a:cubicBezTo>
                <a:cubicBezTo>
                  <a:pt x="13862" y="1205581"/>
                  <a:pt x="14465" y="1202537"/>
                  <a:pt x="13862" y="1205581"/>
                </a:cubicBezTo>
                <a:cubicBezTo>
                  <a:pt x="14465" y="1208626"/>
                  <a:pt x="15068" y="1205581"/>
                  <a:pt x="15068" y="1208626"/>
                </a:cubicBezTo>
                <a:cubicBezTo>
                  <a:pt x="15068" y="1202537"/>
                  <a:pt x="15671" y="1205581"/>
                  <a:pt x="15671" y="1202537"/>
                </a:cubicBezTo>
                <a:cubicBezTo>
                  <a:pt x="15671" y="1202537"/>
                  <a:pt x="15068" y="1199493"/>
                  <a:pt x="15068" y="1199493"/>
                </a:cubicBezTo>
                <a:cubicBezTo>
                  <a:pt x="15671" y="1199493"/>
                  <a:pt x="15671" y="1196448"/>
                  <a:pt x="15671" y="1196448"/>
                </a:cubicBezTo>
                <a:cubicBezTo>
                  <a:pt x="16273" y="1199493"/>
                  <a:pt x="16273" y="1199493"/>
                  <a:pt x="16876" y="1196448"/>
                </a:cubicBezTo>
                <a:cubicBezTo>
                  <a:pt x="16273" y="1199493"/>
                  <a:pt x="16876" y="1199493"/>
                  <a:pt x="16876" y="1199493"/>
                </a:cubicBezTo>
                <a:cubicBezTo>
                  <a:pt x="16876" y="1199493"/>
                  <a:pt x="16876" y="1196448"/>
                  <a:pt x="16876" y="1196448"/>
                </a:cubicBezTo>
                <a:cubicBezTo>
                  <a:pt x="17479" y="1196448"/>
                  <a:pt x="17479" y="1202537"/>
                  <a:pt x="17479" y="1202537"/>
                </a:cubicBezTo>
                <a:cubicBezTo>
                  <a:pt x="17479" y="1202537"/>
                  <a:pt x="17479" y="1202537"/>
                  <a:pt x="17479" y="1205581"/>
                </a:cubicBezTo>
                <a:cubicBezTo>
                  <a:pt x="17479" y="1205581"/>
                  <a:pt x="18081" y="1205581"/>
                  <a:pt x="17479" y="1211670"/>
                </a:cubicBezTo>
                <a:cubicBezTo>
                  <a:pt x="17479" y="1211670"/>
                  <a:pt x="17479" y="1208626"/>
                  <a:pt x="17479" y="1208626"/>
                </a:cubicBezTo>
                <a:cubicBezTo>
                  <a:pt x="17479" y="1214715"/>
                  <a:pt x="18081" y="1214715"/>
                  <a:pt x="18081" y="1217759"/>
                </a:cubicBezTo>
                <a:cubicBezTo>
                  <a:pt x="18684" y="1220803"/>
                  <a:pt x="18081" y="1217759"/>
                  <a:pt x="18081" y="1220803"/>
                </a:cubicBezTo>
                <a:cubicBezTo>
                  <a:pt x="18081" y="1223848"/>
                  <a:pt x="18081" y="1223848"/>
                  <a:pt x="18684" y="1226892"/>
                </a:cubicBezTo>
                <a:cubicBezTo>
                  <a:pt x="18081" y="1229937"/>
                  <a:pt x="18081" y="1229937"/>
                  <a:pt x="18081" y="1232981"/>
                </a:cubicBezTo>
                <a:cubicBezTo>
                  <a:pt x="18081" y="1229937"/>
                  <a:pt x="18684" y="1226892"/>
                  <a:pt x="19287" y="1232981"/>
                </a:cubicBezTo>
                <a:cubicBezTo>
                  <a:pt x="18684" y="1223848"/>
                  <a:pt x="18081" y="1217759"/>
                  <a:pt x="19287" y="1220803"/>
                </a:cubicBezTo>
                <a:cubicBezTo>
                  <a:pt x="19889" y="1220803"/>
                  <a:pt x="19287" y="1217759"/>
                  <a:pt x="19889" y="1214715"/>
                </a:cubicBezTo>
                <a:cubicBezTo>
                  <a:pt x="19889" y="1220803"/>
                  <a:pt x="19889" y="1223848"/>
                  <a:pt x="19889" y="1229937"/>
                </a:cubicBezTo>
                <a:cubicBezTo>
                  <a:pt x="20492" y="1232981"/>
                  <a:pt x="19889" y="1239070"/>
                  <a:pt x="20492" y="1239070"/>
                </a:cubicBezTo>
                <a:cubicBezTo>
                  <a:pt x="20492" y="1236025"/>
                  <a:pt x="19889" y="1226892"/>
                  <a:pt x="20492" y="1229937"/>
                </a:cubicBezTo>
                <a:cubicBezTo>
                  <a:pt x="20492" y="1226892"/>
                  <a:pt x="20492" y="1223848"/>
                  <a:pt x="20492" y="1217759"/>
                </a:cubicBezTo>
                <a:cubicBezTo>
                  <a:pt x="20492" y="1217759"/>
                  <a:pt x="21095" y="1214715"/>
                  <a:pt x="21095" y="1214715"/>
                </a:cubicBezTo>
                <a:cubicBezTo>
                  <a:pt x="20492" y="1214715"/>
                  <a:pt x="20492" y="1217759"/>
                  <a:pt x="20492" y="1217759"/>
                </a:cubicBezTo>
                <a:cubicBezTo>
                  <a:pt x="20492" y="1214715"/>
                  <a:pt x="20492" y="1214715"/>
                  <a:pt x="20492" y="1214715"/>
                </a:cubicBezTo>
                <a:cubicBezTo>
                  <a:pt x="20492" y="1214715"/>
                  <a:pt x="20492" y="1214715"/>
                  <a:pt x="21095" y="1214715"/>
                </a:cubicBezTo>
                <a:cubicBezTo>
                  <a:pt x="21095" y="1205581"/>
                  <a:pt x="21095" y="1193404"/>
                  <a:pt x="21095" y="1187315"/>
                </a:cubicBezTo>
                <a:cubicBezTo>
                  <a:pt x="21095" y="1190359"/>
                  <a:pt x="21095" y="1190359"/>
                  <a:pt x="21095" y="1190359"/>
                </a:cubicBezTo>
                <a:cubicBezTo>
                  <a:pt x="20492" y="1187315"/>
                  <a:pt x="20492" y="1190359"/>
                  <a:pt x="19889" y="1187315"/>
                </a:cubicBezTo>
                <a:cubicBezTo>
                  <a:pt x="19889" y="1184271"/>
                  <a:pt x="19889" y="1184271"/>
                  <a:pt x="19889" y="1184271"/>
                </a:cubicBezTo>
                <a:cubicBezTo>
                  <a:pt x="21095" y="1187315"/>
                  <a:pt x="21095" y="1178182"/>
                  <a:pt x="21698" y="1187315"/>
                </a:cubicBezTo>
                <a:cubicBezTo>
                  <a:pt x="21698" y="1181226"/>
                  <a:pt x="21698" y="1184271"/>
                  <a:pt x="21698" y="1181226"/>
                </a:cubicBezTo>
                <a:cubicBezTo>
                  <a:pt x="21698" y="1181226"/>
                  <a:pt x="22300" y="1181226"/>
                  <a:pt x="22300" y="1181226"/>
                </a:cubicBezTo>
                <a:cubicBezTo>
                  <a:pt x="21698" y="1187315"/>
                  <a:pt x="21698" y="1199493"/>
                  <a:pt x="22300" y="1208626"/>
                </a:cubicBezTo>
                <a:cubicBezTo>
                  <a:pt x="22300" y="1202537"/>
                  <a:pt x="22300" y="1202537"/>
                  <a:pt x="22300" y="1199493"/>
                </a:cubicBezTo>
                <a:cubicBezTo>
                  <a:pt x="22300" y="1202537"/>
                  <a:pt x="22903" y="1199493"/>
                  <a:pt x="22903" y="1199493"/>
                </a:cubicBezTo>
                <a:cubicBezTo>
                  <a:pt x="22903" y="1187315"/>
                  <a:pt x="22300" y="1184271"/>
                  <a:pt x="22903" y="1175137"/>
                </a:cubicBezTo>
                <a:cubicBezTo>
                  <a:pt x="22903" y="1175137"/>
                  <a:pt x="22903" y="1175137"/>
                  <a:pt x="22903" y="1172093"/>
                </a:cubicBezTo>
                <a:cubicBezTo>
                  <a:pt x="22903" y="1172093"/>
                  <a:pt x="22903" y="1166004"/>
                  <a:pt x="22903" y="1166004"/>
                </a:cubicBezTo>
                <a:cubicBezTo>
                  <a:pt x="22903" y="1172093"/>
                  <a:pt x="24108" y="1162960"/>
                  <a:pt x="24108" y="1172093"/>
                </a:cubicBezTo>
                <a:cubicBezTo>
                  <a:pt x="23506" y="1175137"/>
                  <a:pt x="23506" y="1175137"/>
                  <a:pt x="23506" y="1172093"/>
                </a:cubicBezTo>
                <a:cubicBezTo>
                  <a:pt x="23506" y="1178182"/>
                  <a:pt x="23506" y="1181226"/>
                  <a:pt x="23506" y="1181226"/>
                </a:cubicBezTo>
                <a:cubicBezTo>
                  <a:pt x="23506" y="1181226"/>
                  <a:pt x="23506" y="1181226"/>
                  <a:pt x="23506" y="1184271"/>
                </a:cubicBezTo>
                <a:cubicBezTo>
                  <a:pt x="23506" y="1184271"/>
                  <a:pt x="22903" y="1187315"/>
                  <a:pt x="23506" y="1190359"/>
                </a:cubicBezTo>
                <a:cubicBezTo>
                  <a:pt x="23506" y="1187315"/>
                  <a:pt x="22903" y="1196448"/>
                  <a:pt x="24108" y="1193404"/>
                </a:cubicBezTo>
                <a:cubicBezTo>
                  <a:pt x="24108" y="1199493"/>
                  <a:pt x="23506" y="1199493"/>
                  <a:pt x="24108" y="1199493"/>
                </a:cubicBezTo>
                <a:cubicBezTo>
                  <a:pt x="23506" y="1199493"/>
                  <a:pt x="23506" y="1199493"/>
                  <a:pt x="23506" y="1199493"/>
                </a:cubicBezTo>
                <a:cubicBezTo>
                  <a:pt x="23506" y="1202537"/>
                  <a:pt x="24108" y="1217759"/>
                  <a:pt x="23506" y="1208626"/>
                </a:cubicBezTo>
                <a:cubicBezTo>
                  <a:pt x="23506" y="1220803"/>
                  <a:pt x="22903" y="1232981"/>
                  <a:pt x="24108" y="1239070"/>
                </a:cubicBezTo>
                <a:cubicBezTo>
                  <a:pt x="24108" y="1245159"/>
                  <a:pt x="24108" y="1239070"/>
                  <a:pt x="23506" y="1245159"/>
                </a:cubicBezTo>
                <a:cubicBezTo>
                  <a:pt x="24108" y="1245159"/>
                  <a:pt x="23506" y="1257336"/>
                  <a:pt x="24108" y="1257336"/>
                </a:cubicBezTo>
                <a:cubicBezTo>
                  <a:pt x="24108" y="1260381"/>
                  <a:pt x="24108" y="1263425"/>
                  <a:pt x="23506" y="1266469"/>
                </a:cubicBezTo>
                <a:cubicBezTo>
                  <a:pt x="23506" y="1263425"/>
                  <a:pt x="23506" y="1260381"/>
                  <a:pt x="23506" y="1257336"/>
                </a:cubicBezTo>
                <a:cubicBezTo>
                  <a:pt x="22903" y="1260381"/>
                  <a:pt x="23506" y="1263425"/>
                  <a:pt x="22903" y="1263425"/>
                </a:cubicBezTo>
                <a:cubicBezTo>
                  <a:pt x="22903" y="1263425"/>
                  <a:pt x="22903" y="1260381"/>
                  <a:pt x="22903" y="1260381"/>
                </a:cubicBezTo>
                <a:cubicBezTo>
                  <a:pt x="22300" y="1260381"/>
                  <a:pt x="22903" y="1275603"/>
                  <a:pt x="23506" y="1272558"/>
                </a:cubicBezTo>
                <a:cubicBezTo>
                  <a:pt x="23506" y="1269514"/>
                  <a:pt x="23506" y="1266469"/>
                  <a:pt x="23506" y="1266469"/>
                </a:cubicBezTo>
                <a:cubicBezTo>
                  <a:pt x="23506" y="1269514"/>
                  <a:pt x="23506" y="1269514"/>
                  <a:pt x="24108" y="1272558"/>
                </a:cubicBezTo>
                <a:cubicBezTo>
                  <a:pt x="24108" y="1269514"/>
                  <a:pt x="23506" y="1266469"/>
                  <a:pt x="24108" y="1266469"/>
                </a:cubicBezTo>
                <a:cubicBezTo>
                  <a:pt x="24108" y="1266469"/>
                  <a:pt x="24108" y="1272558"/>
                  <a:pt x="24711" y="1275603"/>
                </a:cubicBezTo>
                <a:cubicBezTo>
                  <a:pt x="24108" y="1275603"/>
                  <a:pt x="24108" y="1275603"/>
                  <a:pt x="24108" y="1275603"/>
                </a:cubicBezTo>
                <a:cubicBezTo>
                  <a:pt x="24108" y="1303002"/>
                  <a:pt x="24711" y="1333446"/>
                  <a:pt x="24711" y="1354757"/>
                </a:cubicBezTo>
                <a:cubicBezTo>
                  <a:pt x="24711" y="1354757"/>
                  <a:pt x="25314" y="1351712"/>
                  <a:pt x="25314" y="1357801"/>
                </a:cubicBezTo>
                <a:cubicBezTo>
                  <a:pt x="24711" y="1357801"/>
                  <a:pt x="24711" y="1354757"/>
                  <a:pt x="24711" y="1354757"/>
                </a:cubicBezTo>
                <a:cubicBezTo>
                  <a:pt x="24711" y="1360846"/>
                  <a:pt x="25314" y="1360846"/>
                  <a:pt x="24711" y="1363890"/>
                </a:cubicBezTo>
                <a:cubicBezTo>
                  <a:pt x="25314" y="1363890"/>
                  <a:pt x="25314" y="1363890"/>
                  <a:pt x="25314" y="1366934"/>
                </a:cubicBezTo>
                <a:cubicBezTo>
                  <a:pt x="24711" y="1366934"/>
                  <a:pt x="25314" y="1366934"/>
                  <a:pt x="24711" y="1366934"/>
                </a:cubicBezTo>
                <a:cubicBezTo>
                  <a:pt x="24711" y="1373023"/>
                  <a:pt x="24711" y="1391290"/>
                  <a:pt x="25314" y="1400423"/>
                </a:cubicBezTo>
                <a:cubicBezTo>
                  <a:pt x="25314" y="1400423"/>
                  <a:pt x="25917" y="1400423"/>
                  <a:pt x="25917" y="1403467"/>
                </a:cubicBezTo>
                <a:cubicBezTo>
                  <a:pt x="25314" y="1403467"/>
                  <a:pt x="25917" y="1406512"/>
                  <a:pt x="25314" y="1409556"/>
                </a:cubicBezTo>
                <a:cubicBezTo>
                  <a:pt x="25314" y="1406512"/>
                  <a:pt x="25314" y="1403467"/>
                  <a:pt x="25314" y="1403467"/>
                </a:cubicBezTo>
                <a:cubicBezTo>
                  <a:pt x="25314" y="1406512"/>
                  <a:pt x="24711" y="1421734"/>
                  <a:pt x="25314" y="1418689"/>
                </a:cubicBezTo>
                <a:cubicBezTo>
                  <a:pt x="25314" y="1418689"/>
                  <a:pt x="25314" y="1415645"/>
                  <a:pt x="25314" y="1412600"/>
                </a:cubicBezTo>
                <a:cubicBezTo>
                  <a:pt x="25314" y="1412600"/>
                  <a:pt x="25917" y="1409556"/>
                  <a:pt x="25917" y="1412600"/>
                </a:cubicBezTo>
                <a:cubicBezTo>
                  <a:pt x="25917" y="1415645"/>
                  <a:pt x="25314" y="1415645"/>
                  <a:pt x="25314" y="1418689"/>
                </a:cubicBezTo>
                <a:cubicBezTo>
                  <a:pt x="25917" y="1418689"/>
                  <a:pt x="25917" y="1418689"/>
                  <a:pt x="25917" y="1415645"/>
                </a:cubicBezTo>
                <a:cubicBezTo>
                  <a:pt x="25917" y="1421734"/>
                  <a:pt x="25917" y="1424778"/>
                  <a:pt x="25917" y="1427822"/>
                </a:cubicBezTo>
                <a:cubicBezTo>
                  <a:pt x="25314" y="1427822"/>
                  <a:pt x="25917" y="1421734"/>
                  <a:pt x="25314" y="1421734"/>
                </a:cubicBezTo>
                <a:cubicBezTo>
                  <a:pt x="25314" y="1424778"/>
                  <a:pt x="25314" y="1430867"/>
                  <a:pt x="25314" y="1433911"/>
                </a:cubicBezTo>
                <a:cubicBezTo>
                  <a:pt x="25314" y="1430867"/>
                  <a:pt x="25917" y="1430867"/>
                  <a:pt x="25917" y="1430867"/>
                </a:cubicBezTo>
                <a:cubicBezTo>
                  <a:pt x="26519" y="1433911"/>
                  <a:pt x="25917" y="1440000"/>
                  <a:pt x="25917" y="1440000"/>
                </a:cubicBezTo>
                <a:cubicBezTo>
                  <a:pt x="26519" y="1440000"/>
                  <a:pt x="25917" y="1436956"/>
                  <a:pt x="25917" y="1433911"/>
                </a:cubicBezTo>
                <a:cubicBezTo>
                  <a:pt x="26519" y="1433911"/>
                  <a:pt x="26519" y="1436956"/>
                  <a:pt x="26519" y="1433911"/>
                </a:cubicBezTo>
                <a:cubicBezTo>
                  <a:pt x="26519" y="1427822"/>
                  <a:pt x="26519" y="1433911"/>
                  <a:pt x="25917" y="1430867"/>
                </a:cubicBezTo>
                <a:cubicBezTo>
                  <a:pt x="26519" y="1430867"/>
                  <a:pt x="25917" y="1427822"/>
                  <a:pt x="25917" y="1424778"/>
                </a:cubicBezTo>
                <a:cubicBezTo>
                  <a:pt x="26519" y="1409556"/>
                  <a:pt x="25917" y="1394334"/>
                  <a:pt x="25917" y="1382156"/>
                </a:cubicBezTo>
                <a:cubicBezTo>
                  <a:pt x="25917" y="1382156"/>
                  <a:pt x="25917" y="1382156"/>
                  <a:pt x="25917" y="1382156"/>
                </a:cubicBezTo>
                <a:cubicBezTo>
                  <a:pt x="25917" y="1382156"/>
                  <a:pt x="25917" y="1379112"/>
                  <a:pt x="25917" y="1379112"/>
                </a:cubicBezTo>
                <a:cubicBezTo>
                  <a:pt x="25917" y="1379112"/>
                  <a:pt x="25917" y="1382156"/>
                  <a:pt x="26519" y="1379112"/>
                </a:cubicBezTo>
                <a:cubicBezTo>
                  <a:pt x="26519" y="1373023"/>
                  <a:pt x="25917" y="1363890"/>
                  <a:pt x="25917" y="1360846"/>
                </a:cubicBezTo>
                <a:cubicBezTo>
                  <a:pt x="25917" y="1360846"/>
                  <a:pt x="25917" y="1360846"/>
                  <a:pt x="25917" y="1360846"/>
                </a:cubicBezTo>
                <a:cubicBezTo>
                  <a:pt x="25917" y="1351712"/>
                  <a:pt x="25917" y="1351712"/>
                  <a:pt x="26519" y="1348668"/>
                </a:cubicBezTo>
                <a:cubicBezTo>
                  <a:pt x="26519" y="1342579"/>
                  <a:pt x="26519" y="1351712"/>
                  <a:pt x="25917" y="1348668"/>
                </a:cubicBezTo>
                <a:cubicBezTo>
                  <a:pt x="26519" y="1345624"/>
                  <a:pt x="26519" y="1339535"/>
                  <a:pt x="26519" y="1339535"/>
                </a:cubicBezTo>
                <a:cubicBezTo>
                  <a:pt x="25917" y="1336490"/>
                  <a:pt x="26519" y="1333446"/>
                  <a:pt x="27122" y="1330402"/>
                </a:cubicBezTo>
                <a:cubicBezTo>
                  <a:pt x="26519" y="1330402"/>
                  <a:pt x="26519" y="1333446"/>
                  <a:pt x="26519" y="1330402"/>
                </a:cubicBezTo>
                <a:cubicBezTo>
                  <a:pt x="26519" y="1327357"/>
                  <a:pt x="26519" y="1327357"/>
                  <a:pt x="27122" y="1327357"/>
                </a:cubicBezTo>
                <a:cubicBezTo>
                  <a:pt x="27122" y="1324313"/>
                  <a:pt x="26519" y="1321268"/>
                  <a:pt x="26519" y="1318224"/>
                </a:cubicBezTo>
                <a:cubicBezTo>
                  <a:pt x="26519" y="1321268"/>
                  <a:pt x="26519" y="1324313"/>
                  <a:pt x="25917" y="1327357"/>
                </a:cubicBezTo>
                <a:cubicBezTo>
                  <a:pt x="25917" y="1318224"/>
                  <a:pt x="26519" y="1312135"/>
                  <a:pt x="27122" y="1309091"/>
                </a:cubicBezTo>
                <a:cubicBezTo>
                  <a:pt x="27122" y="1306047"/>
                  <a:pt x="27122" y="1306047"/>
                  <a:pt x="26519" y="1306047"/>
                </a:cubicBezTo>
                <a:cubicBezTo>
                  <a:pt x="27122" y="1299958"/>
                  <a:pt x="27122" y="1303002"/>
                  <a:pt x="27122" y="1296913"/>
                </a:cubicBezTo>
                <a:cubicBezTo>
                  <a:pt x="26519" y="1296913"/>
                  <a:pt x="26519" y="1303002"/>
                  <a:pt x="25917" y="1303002"/>
                </a:cubicBezTo>
                <a:cubicBezTo>
                  <a:pt x="26519" y="1293869"/>
                  <a:pt x="25917" y="1293869"/>
                  <a:pt x="25917" y="1293869"/>
                </a:cubicBezTo>
                <a:cubicBezTo>
                  <a:pt x="25917" y="1284736"/>
                  <a:pt x="25917" y="1272558"/>
                  <a:pt x="26519" y="1266469"/>
                </a:cubicBezTo>
                <a:cubicBezTo>
                  <a:pt x="26519" y="1272558"/>
                  <a:pt x="26519" y="1272558"/>
                  <a:pt x="26519" y="1275603"/>
                </a:cubicBezTo>
                <a:cubicBezTo>
                  <a:pt x="25917" y="1278647"/>
                  <a:pt x="26519" y="1281691"/>
                  <a:pt x="26519" y="1287780"/>
                </a:cubicBezTo>
                <a:cubicBezTo>
                  <a:pt x="26519" y="1287780"/>
                  <a:pt x="26519" y="1281691"/>
                  <a:pt x="27122" y="1281691"/>
                </a:cubicBezTo>
                <a:cubicBezTo>
                  <a:pt x="26519" y="1281691"/>
                  <a:pt x="26519" y="1281691"/>
                  <a:pt x="26519" y="1278647"/>
                </a:cubicBezTo>
                <a:cubicBezTo>
                  <a:pt x="26519" y="1272558"/>
                  <a:pt x="27725" y="1272558"/>
                  <a:pt x="28327" y="1275603"/>
                </a:cubicBezTo>
                <a:cubicBezTo>
                  <a:pt x="27725" y="1269514"/>
                  <a:pt x="28327" y="1269514"/>
                  <a:pt x="27725" y="1266469"/>
                </a:cubicBezTo>
                <a:cubicBezTo>
                  <a:pt x="27725" y="1269514"/>
                  <a:pt x="27725" y="1272558"/>
                  <a:pt x="27725" y="1272558"/>
                </a:cubicBezTo>
                <a:cubicBezTo>
                  <a:pt x="27725" y="1263425"/>
                  <a:pt x="27122" y="1257336"/>
                  <a:pt x="27725" y="1248203"/>
                </a:cubicBezTo>
                <a:cubicBezTo>
                  <a:pt x="27122" y="1232981"/>
                  <a:pt x="28327" y="1217759"/>
                  <a:pt x="27122" y="1205581"/>
                </a:cubicBezTo>
                <a:cubicBezTo>
                  <a:pt x="27122" y="1193404"/>
                  <a:pt x="28327" y="1190359"/>
                  <a:pt x="29533" y="1196448"/>
                </a:cubicBezTo>
                <a:cubicBezTo>
                  <a:pt x="28930" y="1202537"/>
                  <a:pt x="29533" y="1202537"/>
                  <a:pt x="29533" y="1208626"/>
                </a:cubicBezTo>
                <a:cubicBezTo>
                  <a:pt x="28930" y="1205581"/>
                  <a:pt x="28930" y="1211670"/>
                  <a:pt x="28930" y="1211670"/>
                </a:cubicBezTo>
                <a:cubicBezTo>
                  <a:pt x="28930" y="1208626"/>
                  <a:pt x="28327" y="1205581"/>
                  <a:pt x="28327" y="1208626"/>
                </a:cubicBezTo>
                <a:cubicBezTo>
                  <a:pt x="28327" y="1211670"/>
                  <a:pt x="28327" y="1214715"/>
                  <a:pt x="28327" y="1214715"/>
                </a:cubicBezTo>
                <a:cubicBezTo>
                  <a:pt x="28930" y="1211670"/>
                  <a:pt x="28930" y="1217759"/>
                  <a:pt x="29533" y="1211670"/>
                </a:cubicBezTo>
                <a:cubicBezTo>
                  <a:pt x="29533" y="1214715"/>
                  <a:pt x="29533" y="1223848"/>
                  <a:pt x="30136" y="1223848"/>
                </a:cubicBezTo>
                <a:cubicBezTo>
                  <a:pt x="30136" y="1211670"/>
                  <a:pt x="29533" y="1205581"/>
                  <a:pt x="30136" y="1190359"/>
                </a:cubicBezTo>
                <a:cubicBezTo>
                  <a:pt x="30136" y="1193404"/>
                  <a:pt x="30136" y="1196448"/>
                  <a:pt x="30136" y="1199493"/>
                </a:cubicBezTo>
                <a:cubicBezTo>
                  <a:pt x="30136" y="1199493"/>
                  <a:pt x="30136" y="1199493"/>
                  <a:pt x="30136" y="1199493"/>
                </a:cubicBezTo>
                <a:cubicBezTo>
                  <a:pt x="30738" y="1202537"/>
                  <a:pt x="30136" y="1193404"/>
                  <a:pt x="30738" y="1193404"/>
                </a:cubicBezTo>
                <a:cubicBezTo>
                  <a:pt x="30738" y="1193404"/>
                  <a:pt x="30738" y="1193404"/>
                  <a:pt x="30738" y="1196448"/>
                </a:cubicBezTo>
                <a:cubicBezTo>
                  <a:pt x="30738" y="1202537"/>
                  <a:pt x="30738" y="1211670"/>
                  <a:pt x="31341" y="1220803"/>
                </a:cubicBezTo>
                <a:cubicBezTo>
                  <a:pt x="30136" y="1226892"/>
                  <a:pt x="31944" y="1239070"/>
                  <a:pt x="31341" y="1245159"/>
                </a:cubicBezTo>
                <a:cubicBezTo>
                  <a:pt x="31341" y="1248203"/>
                  <a:pt x="31341" y="1248203"/>
                  <a:pt x="31944" y="1248203"/>
                </a:cubicBezTo>
                <a:cubicBezTo>
                  <a:pt x="31944" y="1245159"/>
                  <a:pt x="31944" y="1242114"/>
                  <a:pt x="32546" y="1239070"/>
                </a:cubicBezTo>
                <a:cubicBezTo>
                  <a:pt x="32546" y="1236025"/>
                  <a:pt x="31944" y="1236025"/>
                  <a:pt x="32546" y="1232981"/>
                </a:cubicBezTo>
                <a:cubicBezTo>
                  <a:pt x="32546" y="1232981"/>
                  <a:pt x="32546" y="1232981"/>
                  <a:pt x="32546" y="1229937"/>
                </a:cubicBezTo>
                <a:cubicBezTo>
                  <a:pt x="32546" y="1223848"/>
                  <a:pt x="32546" y="1214715"/>
                  <a:pt x="32546" y="1208626"/>
                </a:cubicBezTo>
                <a:cubicBezTo>
                  <a:pt x="32546" y="1208626"/>
                  <a:pt x="32546" y="1205581"/>
                  <a:pt x="31944" y="1205581"/>
                </a:cubicBezTo>
                <a:cubicBezTo>
                  <a:pt x="32546" y="1205581"/>
                  <a:pt x="32546" y="1202537"/>
                  <a:pt x="32546" y="1205581"/>
                </a:cubicBezTo>
                <a:cubicBezTo>
                  <a:pt x="32546" y="1196448"/>
                  <a:pt x="31944" y="1199493"/>
                  <a:pt x="31944" y="1199493"/>
                </a:cubicBezTo>
                <a:cubicBezTo>
                  <a:pt x="31944" y="1196448"/>
                  <a:pt x="32546" y="1196448"/>
                  <a:pt x="32546" y="1193404"/>
                </a:cubicBezTo>
                <a:cubicBezTo>
                  <a:pt x="31944" y="1193404"/>
                  <a:pt x="31341" y="1190359"/>
                  <a:pt x="31341" y="1184271"/>
                </a:cubicBezTo>
                <a:cubicBezTo>
                  <a:pt x="31341" y="1184271"/>
                  <a:pt x="31341" y="1181226"/>
                  <a:pt x="31944" y="1181226"/>
                </a:cubicBezTo>
                <a:cubicBezTo>
                  <a:pt x="31341" y="1187315"/>
                  <a:pt x="31944" y="1187315"/>
                  <a:pt x="32546" y="1187315"/>
                </a:cubicBezTo>
                <a:cubicBezTo>
                  <a:pt x="32546" y="1184271"/>
                  <a:pt x="32546" y="1184271"/>
                  <a:pt x="32546" y="1181226"/>
                </a:cubicBezTo>
                <a:cubicBezTo>
                  <a:pt x="32546" y="1181226"/>
                  <a:pt x="31944" y="1184271"/>
                  <a:pt x="31944" y="1181226"/>
                </a:cubicBezTo>
                <a:cubicBezTo>
                  <a:pt x="31944" y="1178182"/>
                  <a:pt x="33149" y="1178182"/>
                  <a:pt x="32546" y="1172093"/>
                </a:cubicBezTo>
                <a:cubicBezTo>
                  <a:pt x="32546" y="1175137"/>
                  <a:pt x="31944" y="1175137"/>
                  <a:pt x="31944" y="1175137"/>
                </a:cubicBezTo>
                <a:cubicBezTo>
                  <a:pt x="32546" y="1172093"/>
                  <a:pt x="32546" y="1169049"/>
                  <a:pt x="32546" y="1162960"/>
                </a:cubicBezTo>
                <a:cubicBezTo>
                  <a:pt x="31944" y="1162960"/>
                  <a:pt x="31944" y="1153827"/>
                  <a:pt x="32546" y="1150782"/>
                </a:cubicBezTo>
                <a:cubicBezTo>
                  <a:pt x="31944" y="1150782"/>
                  <a:pt x="31341" y="1144693"/>
                  <a:pt x="31341" y="1147738"/>
                </a:cubicBezTo>
                <a:cubicBezTo>
                  <a:pt x="31341" y="1141649"/>
                  <a:pt x="31341" y="1135560"/>
                  <a:pt x="30738" y="1138605"/>
                </a:cubicBezTo>
                <a:cubicBezTo>
                  <a:pt x="30738" y="1141649"/>
                  <a:pt x="30738" y="1153827"/>
                  <a:pt x="31341" y="1150782"/>
                </a:cubicBezTo>
                <a:cubicBezTo>
                  <a:pt x="31341" y="1153827"/>
                  <a:pt x="31341" y="1156871"/>
                  <a:pt x="31341" y="1159915"/>
                </a:cubicBezTo>
                <a:cubicBezTo>
                  <a:pt x="31341" y="1156871"/>
                  <a:pt x="30738" y="1153827"/>
                  <a:pt x="30738" y="1156871"/>
                </a:cubicBezTo>
                <a:cubicBezTo>
                  <a:pt x="30738" y="1159915"/>
                  <a:pt x="31341" y="1159915"/>
                  <a:pt x="31341" y="1162960"/>
                </a:cubicBezTo>
                <a:cubicBezTo>
                  <a:pt x="31341" y="1166004"/>
                  <a:pt x="30738" y="1162960"/>
                  <a:pt x="30738" y="1166004"/>
                </a:cubicBezTo>
                <a:cubicBezTo>
                  <a:pt x="31341" y="1175137"/>
                  <a:pt x="30738" y="1184271"/>
                  <a:pt x="30738" y="1190359"/>
                </a:cubicBezTo>
                <a:cubicBezTo>
                  <a:pt x="30738" y="1187315"/>
                  <a:pt x="30136" y="1184271"/>
                  <a:pt x="29533" y="1181226"/>
                </a:cubicBezTo>
                <a:cubicBezTo>
                  <a:pt x="30136" y="1181226"/>
                  <a:pt x="30136" y="1178182"/>
                  <a:pt x="30136" y="1178182"/>
                </a:cubicBezTo>
                <a:cubicBezTo>
                  <a:pt x="29533" y="1181226"/>
                  <a:pt x="30136" y="1175137"/>
                  <a:pt x="30136" y="1172093"/>
                </a:cubicBezTo>
                <a:cubicBezTo>
                  <a:pt x="29533" y="1172093"/>
                  <a:pt x="29533" y="1178182"/>
                  <a:pt x="29533" y="1175137"/>
                </a:cubicBezTo>
                <a:cubicBezTo>
                  <a:pt x="29533" y="1169049"/>
                  <a:pt x="30136" y="1169049"/>
                  <a:pt x="30136" y="1169049"/>
                </a:cubicBezTo>
                <a:cubicBezTo>
                  <a:pt x="30136" y="1169049"/>
                  <a:pt x="29533" y="1166004"/>
                  <a:pt x="30136" y="1162960"/>
                </a:cubicBezTo>
                <a:cubicBezTo>
                  <a:pt x="30136" y="1159915"/>
                  <a:pt x="29533" y="1159915"/>
                  <a:pt x="29533" y="1153827"/>
                </a:cubicBezTo>
                <a:cubicBezTo>
                  <a:pt x="29533" y="1153827"/>
                  <a:pt x="29533" y="1153827"/>
                  <a:pt x="28930" y="1153827"/>
                </a:cubicBezTo>
                <a:cubicBezTo>
                  <a:pt x="28930" y="1147738"/>
                  <a:pt x="28327" y="1153827"/>
                  <a:pt x="28327" y="1147738"/>
                </a:cubicBezTo>
                <a:cubicBezTo>
                  <a:pt x="28930" y="1147738"/>
                  <a:pt x="29533" y="1153827"/>
                  <a:pt x="30136" y="1150782"/>
                </a:cubicBezTo>
                <a:cubicBezTo>
                  <a:pt x="30136" y="1147738"/>
                  <a:pt x="29533" y="1147738"/>
                  <a:pt x="29533" y="1144693"/>
                </a:cubicBezTo>
                <a:cubicBezTo>
                  <a:pt x="30136" y="1144693"/>
                  <a:pt x="29533" y="1135560"/>
                  <a:pt x="29533" y="1132516"/>
                </a:cubicBezTo>
                <a:cubicBezTo>
                  <a:pt x="29533" y="1135560"/>
                  <a:pt x="29533" y="1132516"/>
                  <a:pt x="28930" y="1135560"/>
                </a:cubicBezTo>
                <a:cubicBezTo>
                  <a:pt x="28930" y="1123383"/>
                  <a:pt x="28327" y="1126427"/>
                  <a:pt x="28327" y="1117294"/>
                </a:cubicBezTo>
                <a:cubicBezTo>
                  <a:pt x="28930" y="1117294"/>
                  <a:pt x="28930" y="1117294"/>
                  <a:pt x="28930" y="1117294"/>
                </a:cubicBezTo>
                <a:cubicBezTo>
                  <a:pt x="28327" y="1108161"/>
                  <a:pt x="28327" y="1092939"/>
                  <a:pt x="27725" y="1092939"/>
                </a:cubicBezTo>
                <a:cubicBezTo>
                  <a:pt x="28327" y="1092939"/>
                  <a:pt x="28327" y="1089894"/>
                  <a:pt x="28327" y="1089894"/>
                </a:cubicBezTo>
                <a:cubicBezTo>
                  <a:pt x="28327" y="1089894"/>
                  <a:pt x="28327" y="1089894"/>
                  <a:pt x="28327" y="1089894"/>
                </a:cubicBezTo>
                <a:cubicBezTo>
                  <a:pt x="28327" y="1080761"/>
                  <a:pt x="27725" y="1077717"/>
                  <a:pt x="28327" y="1071628"/>
                </a:cubicBezTo>
                <a:cubicBezTo>
                  <a:pt x="28327" y="1071628"/>
                  <a:pt x="28327" y="1071628"/>
                  <a:pt x="28327" y="1071628"/>
                </a:cubicBezTo>
                <a:cubicBezTo>
                  <a:pt x="28327" y="1068584"/>
                  <a:pt x="28327" y="1062495"/>
                  <a:pt x="28327" y="1059450"/>
                </a:cubicBezTo>
                <a:cubicBezTo>
                  <a:pt x="27725" y="1056406"/>
                  <a:pt x="28327" y="1050317"/>
                  <a:pt x="28327" y="1044228"/>
                </a:cubicBezTo>
                <a:cubicBezTo>
                  <a:pt x="27725" y="1041184"/>
                  <a:pt x="27725" y="1047273"/>
                  <a:pt x="27725" y="1044228"/>
                </a:cubicBezTo>
                <a:cubicBezTo>
                  <a:pt x="27725" y="1038140"/>
                  <a:pt x="27725" y="1035095"/>
                  <a:pt x="27725" y="1032051"/>
                </a:cubicBezTo>
                <a:cubicBezTo>
                  <a:pt x="27725" y="1032051"/>
                  <a:pt x="27725" y="1025962"/>
                  <a:pt x="27122" y="1029006"/>
                </a:cubicBezTo>
                <a:cubicBezTo>
                  <a:pt x="27725" y="1032051"/>
                  <a:pt x="27122" y="1032051"/>
                  <a:pt x="27122" y="1029006"/>
                </a:cubicBezTo>
                <a:cubicBezTo>
                  <a:pt x="27725" y="1044228"/>
                  <a:pt x="27122" y="1050317"/>
                  <a:pt x="27725" y="1062495"/>
                </a:cubicBezTo>
                <a:cubicBezTo>
                  <a:pt x="27725" y="1062495"/>
                  <a:pt x="27122" y="1059450"/>
                  <a:pt x="27122" y="1059450"/>
                </a:cubicBezTo>
                <a:cubicBezTo>
                  <a:pt x="27122" y="1065539"/>
                  <a:pt x="27725" y="1074672"/>
                  <a:pt x="27122" y="1077717"/>
                </a:cubicBezTo>
                <a:cubicBezTo>
                  <a:pt x="27122" y="1077717"/>
                  <a:pt x="27122" y="1086850"/>
                  <a:pt x="27725" y="1089894"/>
                </a:cubicBezTo>
                <a:cubicBezTo>
                  <a:pt x="26519" y="1092939"/>
                  <a:pt x="27725" y="1102072"/>
                  <a:pt x="27725" y="1105116"/>
                </a:cubicBezTo>
                <a:cubicBezTo>
                  <a:pt x="27725" y="1105116"/>
                  <a:pt x="27122" y="1105116"/>
                  <a:pt x="27122" y="1105116"/>
                </a:cubicBezTo>
                <a:cubicBezTo>
                  <a:pt x="27122" y="1111205"/>
                  <a:pt x="26519" y="1114249"/>
                  <a:pt x="27122" y="1117294"/>
                </a:cubicBezTo>
                <a:cubicBezTo>
                  <a:pt x="27122" y="1117294"/>
                  <a:pt x="27122" y="1123383"/>
                  <a:pt x="26519" y="1120338"/>
                </a:cubicBezTo>
                <a:cubicBezTo>
                  <a:pt x="26519" y="1120338"/>
                  <a:pt x="26519" y="1120338"/>
                  <a:pt x="26519" y="1120338"/>
                </a:cubicBezTo>
                <a:cubicBezTo>
                  <a:pt x="26519" y="1123383"/>
                  <a:pt x="27122" y="1132516"/>
                  <a:pt x="26519" y="1132516"/>
                </a:cubicBezTo>
                <a:cubicBezTo>
                  <a:pt x="26519" y="1126427"/>
                  <a:pt x="26519" y="1120338"/>
                  <a:pt x="25917" y="1114249"/>
                </a:cubicBezTo>
                <a:cubicBezTo>
                  <a:pt x="27122" y="1114249"/>
                  <a:pt x="27122" y="1114249"/>
                  <a:pt x="27122" y="1114249"/>
                </a:cubicBezTo>
                <a:cubicBezTo>
                  <a:pt x="26519" y="1108161"/>
                  <a:pt x="26519" y="1108161"/>
                  <a:pt x="27122" y="1102072"/>
                </a:cubicBezTo>
                <a:cubicBezTo>
                  <a:pt x="26519" y="1102072"/>
                  <a:pt x="26519" y="1102072"/>
                  <a:pt x="25917" y="1099027"/>
                </a:cubicBezTo>
                <a:cubicBezTo>
                  <a:pt x="25917" y="1105116"/>
                  <a:pt x="25917" y="1111205"/>
                  <a:pt x="25917" y="1114249"/>
                </a:cubicBezTo>
                <a:cubicBezTo>
                  <a:pt x="25917" y="1114249"/>
                  <a:pt x="25314" y="1114249"/>
                  <a:pt x="25314" y="1114249"/>
                </a:cubicBezTo>
                <a:cubicBezTo>
                  <a:pt x="25917" y="1108161"/>
                  <a:pt x="25314" y="1105116"/>
                  <a:pt x="25917" y="1095983"/>
                </a:cubicBezTo>
                <a:cubicBezTo>
                  <a:pt x="25314" y="1099027"/>
                  <a:pt x="25917" y="1086850"/>
                  <a:pt x="25314" y="1086850"/>
                </a:cubicBezTo>
                <a:cubicBezTo>
                  <a:pt x="25314" y="1092939"/>
                  <a:pt x="24711" y="1083805"/>
                  <a:pt x="24711" y="1086850"/>
                </a:cubicBezTo>
                <a:cubicBezTo>
                  <a:pt x="23506" y="1092939"/>
                  <a:pt x="25314" y="1117294"/>
                  <a:pt x="24108" y="1120338"/>
                </a:cubicBezTo>
                <a:cubicBezTo>
                  <a:pt x="24108" y="1108161"/>
                  <a:pt x="24711" y="1102072"/>
                  <a:pt x="23506" y="1092939"/>
                </a:cubicBezTo>
                <a:cubicBezTo>
                  <a:pt x="23506" y="1095983"/>
                  <a:pt x="23506" y="1095983"/>
                  <a:pt x="22903" y="1099027"/>
                </a:cubicBezTo>
                <a:cubicBezTo>
                  <a:pt x="23506" y="1102072"/>
                  <a:pt x="23506" y="1095983"/>
                  <a:pt x="23506" y="1102072"/>
                </a:cubicBezTo>
                <a:cubicBezTo>
                  <a:pt x="23506" y="1111205"/>
                  <a:pt x="22903" y="1114249"/>
                  <a:pt x="23506" y="1123383"/>
                </a:cubicBezTo>
                <a:cubicBezTo>
                  <a:pt x="22903" y="1123383"/>
                  <a:pt x="24108" y="1129471"/>
                  <a:pt x="22903" y="1138605"/>
                </a:cubicBezTo>
                <a:cubicBezTo>
                  <a:pt x="24108" y="1144693"/>
                  <a:pt x="22903" y="1150782"/>
                  <a:pt x="23506" y="1153827"/>
                </a:cubicBezTo>
                <a:cubicBezTo>
                  <a:pt x="23506" y="1156871"/>
                  <a:pt x="23506" y="1156871"/>
                  <a:pt x="23506" y="1159915"/>
                </a:cubicBezTo>
                <a:cubicBezTo>
                  <a:pt x="23506" y="1162960"/>
                  <a:pt x="23506" y="1159915"/>
                  <a:pt x="23506" y="1162960"/>
                </a:cubicBezTo>
                <a:cubicBezTo>
                  <a:pt x="23506" y="1162960"/>
                  <a:pt x="23506" y="1166004"/>
                  <a:pt x="23506" y="1166004"/>
                </a:cubicBezTo>
                <a:cubicBezTo>
                  <a:pt x="22903" y="1166004"/>
                  <a:pt x="22903" y="1166004"/>
                  <a:pt x="22300" y="1166004"/>
                </a:cubicBezTo>
                <a:cubicBezTo>
                  <a:pt x="22300" y="1169049"/>
                  <a:pt x="22903" y="1172093"/>
                  <a:pt x="22300" y="1175137"/>
                </a:cubicBezTo>
                <a:cubicBezTo>
                  <a:pt x="22300" y="1172093"/>
                  <a:pt x="21698" y="1172093"/>
                  <a:pt x="21698" y="1166004"/>
                </a:cubicBezTo>
                <a:cubicBezTo>
                  <a:pt x="22903" y="1166004"/>
                  <a:pt x="21698" y="1156871"/>
                  <a:pt x="22300" y="1156871"/>
                </a:cubicBezTo>
                <a:cubicBezTo>
                  <a:pt x="22300" y="1156871"/>
                  <a:pt x="21698" y="1153827"/>
                  <a:pt x="21698" y="1156871"/>
                </a:cubicBezTo>
                <a:cubicBezTo>
                  <a:pt x="21698" y="1156871"/>
                  <a:pt x="21698" y="1156871"/>
                  <a:pt x="21698" y="1156871"/>
                </a:cubicBezTo>
                <a:cubicBezTo>
                  <a:pt x="21698" y="1162960"/>
                  <a:pt x="21698" y="1166004"/>
                  <a:pt x="21698" y="1169049"/>
                </a:cubicBezTo>
                <a:cubicBezTo>
                  <a:pt x="21095" y="1169049"/>
                  <a:pt x="21095" y="1162960"/>
                  <a:pt x="20492" y="1162960"/>
                </a:cubicBezTo>
                <a:cubicBezTo>
                  <a:pt x="21698" y="1159915"/>
                  <a:pt x="20492" y="1150782"/>
                  <a:pt x="21095" y="1147738"/>
                </a:cubicBezTo>
                <a:cubicBezTo>
                  <a:pt x="21698" y="1147738"/>
                  <a:pt x="22300" y="1150782"/>
                  <a:pt x="22300" y="1144693"/>
                </a:cubicBezTo>
                <a:cubicBezTo>
                  <a:pt x="22300" y="1144693"/>
                  <a:pt x="22300" y="1144693"/>
                  <a:pt x="22300" y="1141649"/>
                </a:cubicBezTo>
                <a:cubicBezTo>
                  <a:pt x="21698" y="1150782"/>
                  <a:pt x="21095" y="1144693"/>
                  <a:pt x="20492" y="1141649"/>
                </a:cubicBezTo>
                <a:cubicBezTo>
                  <a:pt x="20492" y="1132516"/>
                  <a:pt x="21095" y="1141649"/>
                  <a:pt x="21095" y="1138605"/>
                </a:cubicBezTo>
                <a:cubicBezTo>
                  <a:pt x="21095" y="1138605"/>
                  <a:pt x="21095" y="1138605"/>
                  <a:pt x="21095" y="1135560"/>
                </a:cubicBezTo>
                <a:cubicBezTo>
                  <a:pt x="21095" y="1135560"/>
                  <a:pt x="21095" y="1135560"/>
                  <a:pt x="21095" y="1135560"/>
                </a:cubicBezTo>
                <a:cubicBezTo>
                  <a:pt x="21095" y="1135560"/>
                  <a:pt x="20492" y="1138605"/>
                  <a:pt x="20492" y="1132516"/>
                </a:cubicBezTo>
                <a:cubicBezTo>
                  <a:pt x="19889" y="1132516"/>
                  <a:pt x="20492" y="1138605"/>
                  <a:pt x="19889" y="1141649"/>
                </a:cubicBezTo>
                <a:cubicBezTo>
                  <a:pt x="19889" y="1138605"/>
                  <a:pt x="19889" y="1135560"/>
                  <a:pt x="19889" y="1132516"/>
                </a:cubicBezTo>
                <a:cubicBezTo>
                  <a:pt x="19889" y="1129471"/>
                  <a:pt x="20492" y="1132516"/>
                  <a:pt x="20492" y="1126427"/>
                </a:cubicBezTo>
                <a:cubicBezTo>
                  <a:pt x="19889" y="1126427"/>
                  <a:pt x="19889" y="1129471"/>
                  <a:pt x="19287" y="1129471"/>
                </a:cubicBezTo>
                <a:cubicBezTo>
                  <a:pt x="19287" y="1132516"/>
                  <a:pt x="19287" y="1135560"/>
                  <a:pt x="19287" y="1135560"/>
                </a:cubicBezTo>
                <a:cubicBezTo>
                  <a:pt x="19287" y="1132516"/>
                  <a:pt x="19287" y="1135560"/>
                  <a:pt x="18684" y="1135560"/>
                </a:cubicBezTo>
                <a:cubicBezTo>
                  <a:pt x="18684" y="1135560"/>
                  <a:pt x="18081" y="1135560"/>
                  <a:pt x="18081" y="1132516"/>
                </a:cubicBezTo>
                <a:cubicBezTo>
                  <a:pt x="18081" y="1132516"/>
                  <a:pt x="18684" y="1132516"/>
                  <a:pt x="18684" y="1132516"/>
                </a:cubicBezTo>
                <a:cubicBezTo>
                  <a:pt x="18684" y="1132516"/>
                  <a:pt x="18684" y="1132516"/>
                  <a:pt x="18684" y="1132516"/>
                </a:cubicBezTo>
                <a:cubicBezTo>
                  <a:pt x="18684" y="1132516"/>
                  <a:pt x="19287" y="1132516"/>
                  <a:pt x="19287" y="1129471"/>
                </a:cubicBezTo>
                <a:cubicBezTo>
                  <a:pt x="18684" y="1129471"/>
                  <a:pt x="18684" y="1123383"/>
                  <a:pt x="18684" y="1129471"/>
                </a:cubicBezTo>
                <a:cubicBezTo>
                  <a:pt x="18081" y="1126427"/>
                  <a:pt x="18684" y="1123383"/>
                  <a:pt x="18684" y="1123383"/>
                </a:cubicBezTo>
                <a:cubicBezTo>
                  <a:pt x="18684" y="1117294"/>
                  <a:pt x="18081" y="1123383"/>
                  <a:pt x="18081" y="1120338"/>
                </a:cubicBezTo>
                <a:cubicBezTo>
                  <a:pt x="19287" y="1114249"/>
                  <a:pt x="19287" y="1114249"/>
                  <a:pt x="18081" y="1114249"/>
                </a:cubicBezTo>
                <a:cubicBezTo>
                  <a:pt x="18081" y="1114249"/>
                  <a:pt x="18684" y="1111205"/>
                  <a:pt x="18684" y="1111205"/>
                </a:cubicBezTo>
                <a:cubicBezTo>
                  <a:pt x="18684" y="1111205"/>
                  <a:pt x="18684" y="1114249"/>
                  <a:pt x="18684" y="1114249"/>
                </a:cubicBezTo>
                <a:cubicBezTo>
                  <a:pt x="18684" y="1114249"/>
                  <a:pt x="18684" y="1111205"/>
                  <a:pt x="19287" y="1114249"/>
                </a:cubicBezTo>
                <a:cubicBezTo>
                  <a:pt x="18684" y="1108161"/>
                  <a:pt x="18684" y="1102072"/>
                  <a:pt x="19287" y="1102072"/>
                </a:cubicBezTo>
                <a:cubicBezTo>
                  <a:pt x="19287" y="1105116"/>
                  <a:pt x="19889" y="1102072"/>
                  <a:pt x="19889" y="1108161"/>
                </a:cubicBezTo>
                <a:cubicBezTo>
                  <a:pt x="20492" y="1108161"/>
                  <a:pt x="21095" y="1099027"/>
                  <a:pt x="20492" y="1095983"/>
                </a:cubicBezTo>
                <a:cubicBezTo>
                  <a:pt x="20492" y="1105116"/>
                  <a:pt x="20492" y="1095983"/>
                  <a:pt x="19889" y="1095983"/>
                </a:cubicBezTo>
                <a:cubicBezTo>
                  <a:pt x="19889" y="1095983"/>
                  <a:pt x="19889" y="1099027"/>
                  <a:pt x="19889" y="1099027"/>
                </a:cubicBezTo>
                <a:cubicBezTo>
                  <a:pt x="19889" y="1095983"/>
                  <a:pt x="18684" y="1102072"/>
                  <a:pt x="19287" y="1095983"/>
                </a:cubicBezTo>
                <a:cubicBezTo>
                  <a:pt x="19287" y="1092939"/>
                  <a:pt x="19287" y="1095983"/>
                  <a:pt x="19889" y="1095983"/>
                </a:cubicBezTo>
                <a:cubicBezTo>
                  <a:pt x="19889" y="1092939"/>
                  <a:pt x="19889" y="1089894"/>
                  <a:pt x="19889" y="1086850"/>
                </a:cubicBezTo>
                <a:cubicBezTo>
                  <a:pt x="20492" y="1086850"/>
                  <a:pt x="19889" y="1083805"/>
                  <a:pt x="19889" y="1080761"/>
                </a:cubicBezTo>
                <a:cubicBezTo>
                  <a:pt x="19889" y="1077717"/>
                  <a:pt x="19287" y="1077717"/>
                  <a:pt x="18684" y="1077717"/>
                </a:cubicBezTo>
                <a:cubicBezTo>
                  <a:pt x="18684" y="1080761"/>
                  <a:pt x="19287" y="1077717"/>
                  <a:pt x="19287" y="1080761"/>
                </a:cubicBezTo>
                <a:cubicBezTo>
                  <a:pt x="18684" y="1080761"/>
                  <a:pt x="18684" y="1080761"/>
                  <a:pt x="18684" y="1083805"/>
                </a:cubicBezTo>
                <a:cubicBezTo>
                  <a:pt x="18684" y="1074672"/>
                  <a:pt x="18081" y="1065539"/>
                  <a:pt x="18684" y="1059450"/>
                </a:cubicBezTo>
                <a:cubicBezTo>
                  <a:pt x="18081" y="1059450"/>
                  <a:pt x="18081" y="1059450"/>
                  <a:pt x="18081" y="1056406"/>
                </a:cubicBezTo>
                <a:cubicBezTo>
                  <a:pt x="18081" y="1053362"/>
                  <a:pt x="18081" y="1056406"/>
                  <a:pt x="18081" y="1050317"/>
                </a:cubicBezTo>
                <a:cubicBezTo>
                  <a:pt x="18684" y="1050317"/>
                  <a:pt x="19287" y="1050317"/>
                  <a:pt x="19287" y="1056406"/>
                </a:cubicBezTo>
                <a:cubicBezTo>
                  <a:pt x="19889" y="1053362"/>
                  <a:pt x="19287" y="1041184"/>
                  <a:pt x="19287" y="1041184"/>
                </a:cubicBezTo>
                <a:cubicBezTo>
                  <a:pt x="19287" y="1044228"/>
                  <a:pt x="19287" y="1047273"/>
                  <a:pt x="19287" y="1047273"/>
                </a:cubicBezTo>
                <a:cubicBezTo>
                  <a:pt x="19287" y="1041184"/>
                  <a:pt x="18684" y="1047273"/>
                  <a:pt x="18684" y="1047273"/>
                </a:cubicBezTo>
                <a:cubicBezTo>
                  <a:pt x="18081" y="1044228"/>
                  <a:pt x="18081" y="1044228"/>
                  <a:pt x="18081" y="1038140"/>
                </a:cubicBezTo>
                <a:cubicBezTo>
                  <a:pt x="18081" y="1035095"/>
                  <a:pt x="18081" y="1038140"/>
                  <a:pt x="18684" y="1038140"/>
                </a:cubicBezTo>
                <a:cubicBezTo>
                  <a:pt x="18684" y="1032051"/>
                  <a:pt x="18081" y="1035095"/>
                  <a:pt x="18081" y="1035095"/>
                </a:cubicBezTo>
                <a:cubicBezTo>
                  <a:pt x="18081" y="1032051"/>
                  <a:pt x="17479" y="1029006"/>
                  <a:pt x="18081" y="1029006"/>
                </a:cubicBezTo>
                <a:cubicBezTo>
                  <a:pt x="18684" y="1029006"/>
                  <a:pt x="18684" y="1029006"/>
                  <a:pt x="18684" y="1029006"/>
                </a:cubicBezTo>
                <a:cubicBezTo>
                  <a:pt x="18081" y="1019873"/>
                  <a:pt x="18081" y="1022918"/>
                  <a:pt x="17479" y="1013784"/>
                </a:cubicBezTo>
                <a:cubicBezTo>
                  <a:pt x="18081" y="1013784"/>
                  <a:pt x="18081" y="1013784"/>
                  <a:pt x="18081" y="1016829"/>
                </a:cubicBezTo>
                <a:cubicBezTo>
                  <a:pt x="18081" y="1007696"/>
                  <a:pt x="17479" y="1016829"/>
                  <a:pt x="17479" y="1007696"/>
                </a:cubicBezTo>
                <a:cubicBezTo>
                  <a:pt x="18081" y="1007696"/>
                  <a:pt x="18081" y="1010740"/>
                  <a:pt x="18081" y="1010740"/>
                </a:cubicBezTo>
                <a:cubicBezTo>
                  <a:pt x="18081" y="1007696"/>
                  <a:pt x="18081" y="1007696"/>
                  <a:pt x="18081" y="1004651"/>
                </a:cubicBezTo>
                <a:cubicBezTo>
                  <a:pt x="18684" y="1001607"/>
                  <a:pt x="19287" y="995518"/>
                  <a:pt x="19889" y="1001607"/>
                </a:cubicBezTo>
                <a:cubicBezTo>
                  <a:pt x="19889" y="1001607"/>
                  <a:pt x="20492" y="998562"/>
                  <a:pt x="20492" y="998562"/>
                </a:cubicBezTo>
                <a:cubicBezTo>
                  <a:pt x="19889" y="998562"/>
                  <a:pt x="19889" y="983340"/>
                  <a:pt x="19287" y="980296"/>
                </a:cubicBezTo>
                <a:cubicBezTo>
                  <a:pt x="19287" y="983340"/>
                  <a:pt x="19287" y="983340"/>
                  <a:pt x="19287" y="986385"/>
                </a:cubicBezTo>
                <a:cubicBezTo>
                  <a:pt x="19287" y="986385"/>
                  <a:pt x="19287" y="986385"/>
                  <a:pt x="19287" y="989429"/>
                </a:cubicBezTo>
                <a:cubicBezTo>
                  <a:pt x="19287" y="986385"/>
                  <a:pt x="19287" y="989429"/>
                  <a:pt x="18684" y="986385"/>
                </a:cubicBezTo>
                <a:cubicBezTo>
                  <a:pt x="19287" y="983340"/>
                  <a:pt x="18684" y="980296"/>
                  <a:pt x="19287" y="980296"/>
                </a:cubicBezTo>
                <a:cubicBezTo>
                  <a:pt x="19287" y="977252"/>
                  <a:pt x="19287" y="980296"/>
                  <a:pt x="19889" y="980296"/>
                </a:cubicBezTo>
                <a:cubicBezTo>
                  <a:pt x="19889" y="977252"/>
                  <a:pt x="19889" y="977252"/>
                  <a:pt x="19889" y="974207"/>
                </a:cubicBezTo>
                <a:cubicBezTo>
                  <a:pt x="19889" y="974207"/>
                  <a:pt x="19287" y="977252"/>
                  <a:pt x="18684" y="974207"/>
                </a:cubicBezTo>
                <a:cubicBezTo>
                  <a:pt x="19287" y="974207"/>
                  <a:pt x="19889" y="971163"/>
                  <a:pt x="19889" y="968118"/>
                </a:cubicBezTo>
                <a:cubicBezTo>
                  <a:pt x="19889" y="955941"/>
                  <a:pt x="19889" y="943763"/>
                  <a:pt x="20492" y="934630"/>
                </a:cubicBezTo>
                <a:cubicBezTo>
                  <a:pt x="19889" y="940719"/>
                  <a:pt x="21095" y="943763"/>
                  <a:pt x="20492" y="952896"/>
                </a:cubicBezTo>
                <a:cubicBezTo>
                  <a:pt x="20492" y="949852"/>
                  <a:pt x="20492" y="946808"/>
                  <a:pt x="20492" y="949852"/>
                </a:cubicBezTo>
                <a:cubicBezTo>
                  <a:pt x="20492" y="949852"/>
                  <a:pt x="20492" y="952896"/>
                  <a:pt x="20492" y="955941"/>
                </a:cubicBezTo>
                <a:cubicBezTo>
                  <a:pt x="20492" y="958985"/>
                  <a:pt x="21095" y="958985"/>
                  <a:pt x="21095" y="958985"/>
                </a:cubicBezTo>
                <a:cubicBezTo>
                  <a:pt x="21095" y="952896"/>
                  <a:pt x="21698" y="940719"/>
                  <a:pt x="21095" y="937674"/>
                </a:cubicBezTo>
                <a:cubicBezTo>
                  <a:pt x="21095" y="940719"/>
                  <a:pt x="21095" y="940719"/>
                  <a:pt x="21095" y="943763"/>
                </a:cubicBezTo>
                <a:cubicBezTo>
                  <a:pt x="20492" y="940719"/>
                  <a:pt x="21095" y="937674"/>
                  <a:pt x="20492" y="934630"/>
                </a:cubicBezTo>
                <a:cubicBezTo>
                  <a:pt x="21095" y="934630"/>
                  <a:pt x="21698" y="928541"/>
                  <a:pt x="21698" y="934630"/>
                </a:cubicBezTo>
                <a:cubicBezTo>
                  <a:pt x="21095" y="940719"/>
                  <a:pt x="21698" y="952896"/>
                  <a:pt x="22300" y="952896"/>
                </a:cubicBezTo>
                <a:cubicBezTo>
                  <a:pt x="22300" y="955941"/>
                  <a:pt x="21698" y="955941"/>
                  <a:pt x="21698" y="958985"/>
                </a:cubicBezTo>
                <a:cubicBezTo>
                  <a:pt x="21698" y="958985"/>
                  <a:pt x="21698" y="968118"/>
                  <a:pt x="21698" y="971163"/>
                </a:cubicBezTo>
                <a:cubicBezTo>
                  <a:pt x="22300" y="971163"/>
                  <a:pt x="22300" y="965074"/>
                  <a:pt x="22300" y="968118"/>
                </a:cubicBezTo>
                <a:cubicBezTo>
                  <a:pt x="22300" y="968118"/>
                  <a:pt x="22300" y="968118"/>
                  <a:pt x="22300" y="971163"/>
                </a:cubicBezTo>
                <a:cubicBezTo>
                  <a:pt x="22300" y="974207"/>
                  <a:pt x="22300" y="971163"/>
                  <a:pt x="22300" y="974207"/>
                </a:cubicBezTo>
                <a:cubicBezTo>
                  <a:pt x="22300" y="974207"/>
                  <a:pt x="22300" y="974207"/>
                  <a:pt x="22300" y="974207"/>
                </a:cubicBezTo>
                <a:cubicBezTo>
                  <a:pt x="22300" y="971163"/>
                  <a:pt x="21698" y="974207"/>
                  <a:pt x="21698" y="974207"/>
                </a:cubicBezTo>
                <a:cubicBezTo>
                  <a:pt x="21095" y="971163"/>
                  <a:pt x="21698" y="968118"/>
                  <a:pt x="21095" y="965074"/>
                </a:cubicBezTo>
                <a:cubicBezTo>
                  <a:pt x="21095" y="965074"/>
                  <a:pt x="20492" y="965074"/>
                  <a:pt x="20492" y="968118"/>
                </a:cubicBezTo>
                <a:cubicBezTo>
                  <a:pt x="20492" y="971163"/>
                  <a:pt x="21095" y="968118"/>
                  <a:pt x="21095" y="971163"/>
                </a:cubicBezTo>
                <a:cubicBezTo>
                  <a:pt x="21095" y="974207"/>
                  <a:pt x="21095" y="980296"/>
                  <a:pt x="20492" y="977252"/>
                </a:cubicBezTo>
                <a:cubicBezTo>
                  <a:pt x="20492" y="983340"/>
                  <a:pt x="21095" y="980296"/>
                  <a:pt x="21095" y="986385"/>
                </a:cubicBezTo>
                <a:cubicBezTo>
                  <a:pt x="20492" y="986385"/>
                  <a:pt x="20492" y="989429"/>
                  <a:pt x="20492" y="989429"/>
                </a:cubicBezTo>
                <a:cubicBezTo>
                  <a:pt x="20492" y="986385"/>
                  <a:pt x="19889" y="986385"/>
                  <a:pt x="19889" y="989429"/>
                </a:cubicBezTo>
                <a:cubicBezTo>
                  <a:pt x="20492" y="992474"/>
                  <a:pt x="20492" y="992474"/>
                  <a:pt x="21095" y="995518"/>
                </a:cubicBezTo>
                <a:cubicBezTo>
                  <a:pt x="21698" y="989429"/>
                  <a:pt x="20492" y="995518"/>
                  <a:pt x="21095" y="989429"/>
                </a:cubicBezTo>
                <a:cubicBezTo>
                  <a:pt x="21095" y="992474"/>
                  <a:pt x="21095" y="989429"/>
                  <a:pt x="21698" y="989429"/>
                </a:cubicBezTo>
                <a:cubicBezTo>
                  <a:pt x="22300" y="995518"/>
                  <a:pt x="20492" y="1004651"/>
                  <a:pt x="21095" y="1013784"/>
                </a:cubicBezTo>
                <a:cubicBezTo>
                  <a:pt x="21698" y="1010740"/>
                  <a:pt x="21095" y="1007696"/>
                  <a:pt x="21095" y="1007696"/>
                </a:cubicBezTo>
                <a:cubicBezTo>
                  <a:pt x="21095" y="1007696"/>
                  <a:pt x="21698" y="1007696"/>
                  <a:pt x="21698" y="1007696"/>
                </a:cubicBezTo>
                <a:cubicBezTo>
                  <a:pt x="21095" y="1013784"/>
                  <a:pt x="22300" y="1007696"/>
                  <a:pt x="22300" y="1013784"/>
                </a:cubicBezTo>
                <a:cubicBezTo>
                  <a:pt x="22300" y="1013784"/>
                  <a:pt x="22903" y="1010740"/>
                  <a:pt x="22903" y="1013784"/>
                </a:cubicBezTo>
                <a:cubicBezTo>
                  <a:pt x="22300" y="1010740"/>
                  <a:pt x="22903" y="1016829"/>
                  <a:pt x="22300" y="1016829"/>
                </a:cubicBezTo>
                <a:cubicBezTo>
                  <a:pt x="22300" y="1013784"/>
                  <a:pt x="22300" y="1019873"/>
                  <a:pt x="21698" y="1016829"/>
                </a:cubicBezTo>
                <a:cubicBezTo>
                  <a:pt x="22300" y="1013784"/>
                  <a:pt x="22300" y="1010740"/>
                  <a:pt x="21698" y="1010740"/>
                </a:cubicBezTo>
                <a:cubicBezTo>
                  <a:pt x="21698" y="1016829"/>
                  <a:pt x="21095" y="1016829"/>
                  <a:pt x="21095" y="1025962"/>
                </a:cubicBezTo>
                <a:cubicBezTo>
                  <a:pt x="22300" y="1025962"/>
                  <a:pt x="22300" y="1025962"/>
                  <a:pt x="22300" y="1025962"/>
                </a:cubicBezTo>
                <a:cubicBezTo>
                  <a:pt x="22300" y="1022918"/>
                  <a:pt x="22300" y="1022918"/>
                  <a:pt x="22300" y="1019873"/>
                </a:cubicBezTo>
                <a:cubicBezTo>
                  <a:pt x="22903" y="1019873"/>
                  <a:pt x="23506" y="1019873"/>
                  <a:pt x="24108" y="1022918"/>
                </a:cubicBezTo>
                <a:cubicBezTo>
                  <a:pt x="23506" y="1025962"/>
                  <a:pt x="24108" y="1025962"/>
                  <a:pt x="24108" y="1029006"/>
                </a:cubicBezTo>
                <a:cubicBezTo>
                  <a:pt x="24108" y="1035095"/>
                  <a:pt x="23506" y="1032051"/>
                  <a:pt x="22903" y="1035095"/>
                </a:cubicBezTo>
                <a:cubicBezTo>
                  <a:pt x="23506" y="1035095"/>
                  <a:pt x="22903" y="1035095"/>
                  <a:pt x="22903" y="1038140"/>
                </a:cubicBezTo>
                <a:cubicBezTo>
                  <a:pt x="22903" y="1041184"/>
                  <a:pt x="23506" y="1038140"/>
                  <a:pt x="23506" y="1041184"/>
                </a:cubicBezTo>
                <a:cubicBezTo>
                  <a:pt x="23506" y="1041184"/>
                  <a:pt x="23506" y="1041184"/>
                  <a:pt x="22903" y="1041184"/>
                </a:cubicBezTo>
                <a:cubicBezTo>
                  <a:pt x="22903" y="1047273"/>
                  <a:pt x="22903" y="1047273"/>
                  <a:pt x="22903" y="1047273"/>
                </a:cubicBezTo>
                <a:cubicBezTo>
                  <a:pt x="23506" y="1047273"/>
                  <a:pt x="23506" y="1044228"/>
                  <a:pt x="24108" y="1041184"/>
                </a:cubicBezTo>
                <a:cubicBezTo>
                  <a:pt x="23506" y="1044228"/>
                  <a:pt x="23506" y="1035095"/>
                  <a:pt x="24108" y="1038140"/>
                </a:cubicBezTo>
                <a:cubicBezTo>
                  <a:pt x="24108" y="1038140"/>
                  <a:pt x="24108" y="1038140"/>
                  <a:pt x="24108" y="1038140"/>
                </a:cubicBezTo>
                <a:cubicBezTo>
                  <a:pt x="24108" y="1041184"/>
                  <a:pt x="24108" y="1044228"/>
                  <a:pt x="24108" y="1047273"/>
                </a:cubicBezTo>
                <a:cubicBezTo>
                  <a:pt x="23506" y="1044228"/>
                  <a:pt x="22903" y="1053362"/>
                  <a:pt x="22903" y="1050317"/>
                </a:cubicBezTo>
                <a:cubicBezTo>
                  <a:pt x="22903" y="1056406"/>
                  <a:pt x="22903" y="1053362"/>
                  <a:pt x="23506" y="1056406"/>
                </a:cubicBezTo>
                <a:cubicBezTo>
                  <a:pt x="22903" y="1062495"/>
                  <a:pt x="22903" y="1062495"/>
                  <a:pt x="23506" y="1065539"/>
                </a:cubicBezTo>
                <a:cubicBezTo>
                  <a:pt x="24108" y="1071628"/>
                  <a:pt x="23506" y="1074672"/>
                  <a:pt x="22903" y="1068584"/>
                </a:cubicBezTo>
                <a:cubicBezTo>
                  <a:pt x="22903" y="1077717"/>
                  <a:pt x="23506" y="1080761"/>
                  <a:pt x="22903" y="1086850"/>
                </a:cubicBezTo>
                <a:cubicBezTo>
                  <a:pt x="23506" y="1089894"/>
                  <a:pt x="23506" y="1080761"/>
                  <a:pt x="24108" y="1086850"/>
                </a:cubicBezTo>
                <a:cubicBezTo>
                  <a:pt x="23506" y="1089894"/>
                  <a:pt x="23506" y="1089894"/>
                  <a:pt x="24108" y="1092939"/>
                </a:cubicBezTo>
                <a:cubicBezTo>
                  <a:pt x="24108" y="1089894"/>
                  <a:pt x="24108" y="1086850"/>
                  <a:pt x="24108" y="1080761"/>
                </a:cubicBezTo>
                <a:cubicBezTo>
                  <a:pt x="24711" y="1080761"/>
                  <a:pt x="24108" y="1074672"/>
                  <a:pt x="24711" y="1077717"/>
                </a:cubicBezTo>
                <a:cubicBezTo>
                  <a:pt x="24711" y="1071628"/>
                  <a:pt x="24108" y="1077717"/>
                  <a:pt x="24711" y="1071628"/>
                </a:cubicBezTo>
                <a:cubicBezTo>
                  <a:pt x="24711" y="1071628"/>
                  <a:pt x="25314" y="1071628"/>
                  <a:pt x="25314" y="1068584"/>
                </a:cubicBezTo>
                <a:cubicBezTo>
                  <a:pt x="25314" y="1065539"/>
                  <a:pt x="25314" y="1062495"/>
                  <a:pt x="25314" y="1059450"/>
                </a:cubicBezTo>
                <a:cubicBezTo>
                  <a:pt x="25314" y="1062495"/>
                  <a:pt x="25917" y="1065539"/>
                  <a:pt x="25917" y="1065539"/>
                </a:cubicBezTo>
                <a:cubicBezTo>
                  <a:pt x="25917" y="1059450"/>
                  <a:pt x="26519" y="1059450"/>
                  <a:pt x="26519" y="1059450"/>
                </a:cubicBezTo>
                <a:cubicBezTo>
                  <a:pt x="25917" y="1059450"/>
                  <a:pt x="26519" y="1050317"/>
                  <a:pt x="25917" y="1047273"/>
                </a:cubicBezTo>
                <a:cubicBezTo>
                  <a:pt x="25917" y="1050317"/>
                  <a:pt x="25917" y="1053362"/>
                  <a:pt x="25917" y="1053362"/>
                </a:cubicBezTo>
                <a:cubicBezTo>
                  <a:pt x="25917" y="1047273"/>
                  <a:pt x="25917" y="1053362"/>
                  <a:pt x="25314" y="1053362"/>
                </a:cubicBezTo>
                <a:cubicBezTo>
                  <a:pt x="25314" y="1050317"/>
                  <a:pt x="25314" y="1047273"/>
                  <a:pt x="25314" y="1047273"/>
                </a:cubicBezTo>
                <a:cubicBezTo>
                  <a:pt x="24711" y="1050317"/>
                  <a:pt x="25314" y="1053362"/>
                  <a:pt x="25314" y="1056406"/>
                </a:cubicBezTo>
                <a:cubicBezTo>
                  <a:pt x="25314" y="1056406"/>
                  <a:pt x="24711" y="1056406"/>
                  <a:pt x="24711" y="1056406"/>
                </a:cubicBezTo>
                <a:cubicBezTo>
                  <a:pt x="25314" y="1053362"/>
                  <a:pt x="24711" y="1050317"/>
                  <a:pt x="24711" y="1047273"/>
                </a:cubicBezTo>
                <a:cubicBezTo>
                  <a:pt x="24711" y="1044228"/>
                  <a:pt x="25314" y="1050317"/>
                  <a:pt x="25314" y="1044228"/>
                </a:cubicBezTo>
                <a:cubicBezTo>
                  <a:pt x="24711" y="1044228"/>
                  <a:pt x="24711" y="1041184"/>
                  <a:pt x="24711" y="1047273"/>
                </a:cubicBezTo>
                <a:cubicBezTo>
                  <a:pt x="24108" y="1035095"/>
                  <a:pt x="24711" y="1044228"/>
                  <a:pt x="24711" y="1038140"/>
                </a:cubicBezTo>
                <a:cubicBezTo>
                  <a:pt x="24108" y="1035095"/>
                  <a:pt x="24108" y="1022918"/>
                  <a:pt x="24108" y="1019873"/>
                </a:cubicBezTo>
                <a:cubicBezTo>
                  <a:pt x="24711" y="1025962"/>
                  <a:pt x="24711" y="1016829"/>
                  <a:pt x="25917" y="1016829"/>
                </a:cubicBezTo>
                <a:cubicBezTo>
                  <a:pt x="25314" y="1025962"/>
                  <a:pt x="26519" y="1016829"/>
                  <a:pt x="25917" y="1022918"/>
                </a:cubicBezTo>
                <a:cubicBezTo>
                  <a:pt x="27122" y="1019873"/>
                  <a:pt x="26519" y="1007696"/>
                  <a:pt x="26519" y="1001607"/>
                </a:cubicBezTo>
                <a:cubicBezTo>
                  <a:pt x="25917" y="998562"/>
                  <a:pt x="25917" y="1001607"/>
                  <a:pt x="25917" y="1001607"/>
                </a:cubicBezTo>
                <a:cubicBezTo>
                  <a:pt x="25917" y="998562"/>
                  <a:pt x="25314" y="1004651"/>
                  <a:pt x="25314" y="1001607"/>
                </a:cubicBezTo>
                <a:cubicBezTo>
                  <a:pt x="25917" y="1001607"/>
                  <a:pt x="25917" y="998562"/>
                  <a:pt x="25917" y="998562"/>
                </a:cubicBezTo>
                <a:cubicBezTo>
                  <a:pt x="27725" y="992474"/>
                  <a:pt x="26519" y="1007696"/>
                  <a:pt x="27122" y="1013784"/>
                </a:cubicBezTo>
                <a:cubicBezTo>
                  <a:pt x="27122" y="1007696"/>
                  <a:pt x="27725" y="1007696"/>
                  <a:pt x="27725" y="1001607"/>
                </a:cubicBezTo>
                <a:cubicBezTo>
                  <a:pt x="27725" y="1004651"/>
                  <a:pt x="27725" y="1010740"/>
                  <a:pt x="28327" y="1010740"/>
                </a:cubicBezTo>
                <a:cubicBezTo>
                  <a:pt x="27725" y="1004651"/>
                  <a:pt x="28327" y="1007696"/>
                  <a:pt x="28930" y="1004651"/>
                </a:cubicBezTo>
                <a:cubicBezTo>
                  <a:pt x="28930" y="998562"/>
                  <a:pt x="28327" y="1001607"/>
                  <a:pt x="28327" y="998562"/>
                </a:cubicBezTo>
                <a:cubicBezTo>
                  <a:pt x="28930" y="998562"/>
                  <a:pt x="28930" y="998562"/>
                  <a:pt x="29533" y="1001607"/>
                </a:cubicBezTo>
                <a:cubicBezTo>
                  <a:pt x="29533" y="1001607"/>
                  <a:pt x="28930" y="998562"/>
                  <a:pt x="29533" y="995518"/>
                </a:cubicBezTo>
                <a:cubicBezTo>
                  <a:pt x="28930" y="995518"/>
                  <a:pt x="28930" y="995518"/>
                  <a:pt x="28930" y="995518"/>
                </a:cubicBezTo>
                <a:cubicBezTo>
                  <a:pt x="29533" y="986385"/>
                  <a:pt x="28930" y="977252"/>
                  <a:pt x="29533" y="965074"/>
                </a:cubicBezTo>
                <a:cubicBezTo>
                  <a:pt x="29533" y="971163"/>
                  <a:pt x="30136" y="968118"/>
                  <a:pt x="30136" y="971163"/>
                </a:cubicBezTo>
                <a:cubicBezTo>
                  <a:pt x="30136" y="971163"/>
                  <a:pt x="28930" y="983340"/>
                  <a:pt x="30136" y="986385"/>
                </a:cubicBezTo>
                <a:cubicBezTo>
                  <a:pt x="29533" y="983340"/>
                  <a:pt x="29533" y="980296"/>
                  <a:pt x="30136" y="980296"/>
                </a:cubicBezTo>
                <a:cubicBezTo>
                  <a:pt x="29533" y="983340"/>
                  <a:pt x="30738" y="980296"/>
                  <a:pt x="30738" y="983340"/>
                </a:cubicBezTo>
                <a:cubicBezTo>
                  <a:pt x="30738" y="983340"/>
                  <a:pt x="30136" y="983340"/>
                  <a:pt x="30136" y="986385"/>
                </a:cubicBezTo>
                <a:cubicBezTo>
                  <a:pt x="30738" y="986385"/>
                  <a:pt x="31341" y="986385"/>
                  <a:pt x="31341" y="986385"/>
                </a:cubicBezTo>
                <a:cubicBezTo>
                  <a:pt x="30738" y="983340"/>
                  <a:pt x="32546" y="986385"/>
                  <a:pt x="32546" y="983340"/>
                </a:cubicBezTo>
                <a:cubicBezTo>
                  <a:pt x="31944" y="986385"/>
                  <a:pt x="32546" y="992474"/>
                  <a:pt x="32546" y="995518"/>
                </a:cubicBezTo>
                <a:cubicBezTo>
                  <a:pt x="33149" y="983340"/>
                  <a:pt x="32546" y="980296"/>
                  <a:pt x="32546" y="971163"/>
                </a:cubicBezTo>
                <a:cubicBezTo>
                  <a:pt x="32546" y="971163"/>
                  <a:pt x="32546" y="971163"/>
                  <a:pt x="32546" y="971163"/>
                </a:cubicBezTo>
                <a:cubicBezTo>
                  <a:pt x="32546" y="968118"/>
                  <a:pt x="32546" y="965074"/>
                  <a:pt x="32546" y="962030"/>
                </a:cubicBezTo>
                <a:cubicBezTo>
                  <a:pt x="32546" y="958985"/>
                  <a:pt x="32546" y="958985"/>
                  <a:pt x="32546" y="958985"/>
                </a:cubicBezTo>
                <a:cubicBezTo>
                  <a:pt x="33149" y="952896"/>
                  <a:pt x="31944" y="931586"/>
                  <a:pt x="33149" y="934630"/>
                </a:cubicBezTo>
                <a:cubicBezTo>
                  <a:pt x="33149" y="931586"/>
                  <a:pt x="33149" y="931586"/>
                  <a:pt x="33149" y="931586"/>
                </a:cubicBezTo>
                <a:cubicBezTo>
                  <a:pt x="32546" y="928541"/>
                  <a:pt x="32546" y="934630"/>
                  <a:pt x="32546" y="931586"/>
                </a:cubicBezTo>
                <a:cubicBezTo>
                  <a:pt x="32546" y="925497"/>
                  <a:pt x="33149" y="925497"/>
                  <a:pt x="32546" y="919408"/>
                </a:cubicBezTo>
                <a:cubicBezTo>
                  <a:pt x="31944" y="919408"/>
                  <a:pt x="32546" y="910275"/>
                  <a:pt x="32546" y="910275"/>
                </a:cubicBezTo>
                <a:cubicBezTo>
                  <a:pt x="32546" y="907230"/>
                  <a:pt x="32546" y="907230"/>
                  <a:pt x="31944" y="904186"/>
                </a:cubicBezTo>
                <a:cubicBezTo>
                  <a:pt x="32546" y="901142"/>
                  <a:pt x="32546" y="898097"/>
                  <a:pt x="32546" y="888964"/>
                </a:cubicBezTo>
                <a:cubicBezTo>
                  <a:pt x="31944" y="888964"/>
                  <a:pt x="32546" y="895053"/>
                  <a:pt x="31944" y="895053"/>
                </a:cubicBezTo>
                <a:cubicBezTo>
                  <a:pt x="31944" y="892008"/>
                  <a:pt x="31944" y="885920"/>
                  <a:pt x="31944" y="885920"/>
                </a:cubicBezTo>
                <a:cubicBezTo>
                  <a:pt x="32546" y="885920"/>
                  <a:pt x="31944" y="888964"/>
                  <a:pt x="32546" y="888964"/>
                </a:cubicBezTo>
                <a:cubicBezTo>
                  <a:pt x="32546" y="885920"/>
                  <a:pt x="32546" y="892008"/>
                  <a:pt x="32546" y="885920"/>
                </a:cubicBezTo>
                <a:cubicBezTo>
                  <a:pt x="32546" y="888964"/>
                  <a:pt x="31944" y="882875"/>
                  <a:pt x="32546" y="879831"/>
                </a:cubicBezTo>
                <a:cubicBezTo>
                  <a:pt x="32546" y="879831"/>
                  <a:pt x="32546" y="882875"/>
                  <a:pt x="32546" y="882875"/>
                </a:cubicBezTo>
                <a:cubicBezTo>
                  <a:pt x="32546" y="876786"/>
                  <a:pt x="31944" y="876786"/>
                  <a:pt x="32546" y="870698"/>
                </a:cubicBezTo>
                <a:cubicBezTo>
                  <a:pt x="32546" y="867653"/>
                  <a:pt x="31944" y="873742"/>
                  <a:pt x="31944" y="867653"/>
                </a:cubicBezTo>
                <a:cubicBezTo>
                  <a:pt x="31944" y="867653"/>
                  <a:pt x="31944" y="858520"/>
                  <a:pt x="31944" y="858520"/>
                </a:cubicBezTo>
                <a:cubicBezTo>
                  <a:pt x="31944" y="861564"/>
                  <a:pt x="31944" y="861564"/>
                  <a:pt x="31944" y="867653"/>
                </a:cubicBezTo>
                <a:cubicBezTo>
                  <a:pt x="32546" y="867653"/>
                  <a:pt x="32546" y="867653"/>
                  <a:pt x="32546" y="870698"/>
                </a:cubicBezTo>
                <a:cubicBezTo>
                  <a:pt x="32546" y="867653"/>
                  <a:pt x="33149" y="867653"/>
                  <a:pt x="33149" y="864609"/>
                </a:cubicBezTo>
                <a:cubicBezTo>
                  <a:pt x="31944" y="864609"/>
                  <a:pt x="32546" y="855476"/>
                  <a:pt x="32546" y="852431"/>
                </a:cubicBezTo>
                <a:cubicBezTo>
                  <a:pt x="32546" y="855476"/>
                  <a:pt x="32546" y="855476"/>
                  <a:pt x="32546" y="855476"/>
                </a:cubicBezTo>
                <a:cubicBezTo>
                  <a:pt x="31944" y="855476"/>
                  <a:pt x="31944" y="849387"/>
                  <a:pt x="31944" y="849387"/>
                </a:cubicBezTo>
                <a:cubicBezTo>
                  <a:pt x="32546" y="849387"/>
                  <a:pt x="32546" y="852431"/>
                  <a:pt x="32546" y="849387"/>
                </a:cubicBezTo>
                <a:cubicBezTo>
                  <a:pt x="31944" y="846342"/>
                  <a:pt x="32546" y="840254"/>
                  <a:pt x="32546" y="840254"/>
                </a:cubicBezTo>
                <a:cubicBezTo>
                  <a:pt x="32546" y="840254"/>
                  <a:pt x="32546" y="840254"/>
                  <a:pt x="32546" y="834165"/>
                </a:cubicBezTo>
                <a:cubicBezTo>
                  <a:pt x="33149" y="834165"/>
                  <a:pt x="32546" y="831121"/>
                  <a:pt x="32546" y="831121"/>
                </a:cubicBezTo>
                <a:cubicBezTo>
                  <a:pt x="33149" y="831121"/>
                  <a:pt x="33149" y="831121"/>
                  <a:pt x="33149" y="834165"/>
                </a:cubicBezTo>
                <a:cubicBezTo>
                  <a:pt x="32546" y="834165"/>
                  <a:pt x="32546" y="834165"/>
                  <a:pt x="32546" y="837209"/>
                </a:cubicBezTo>
                <a:cubicBezTo>
                  <a:pt x="33149" y="834165"/>
                  <a:pt x="33752" y="831121"/>
                  <a:pt x="33149" y="821987"/>
                </a:cubicBezTo>
                <a:cubicBezTo>
                  <a:pt x="33149" y="818943"/>
                  <a:pt x="33149" y="825032"/>
                  <a:pt x="33149" y="821987"/>
                </a:cubicBezTo>
                <a:cubicBezTo>
                  <a:pt x="33149" y="818943"/>
                  <a:pt x="33149" y="809810"/>
                  <a:pt x="33149" y="812854"/>
                </a:cubicBezTo>
                <a:cubicBezTo>
                  <a:pt x="33149" y="806765"/>
                  <a:pt x="33149" y="809810"/>
                  <a:pt x="33149" y="803721"/>
                </a:cubicBezTo>
                <a:cubicBezTo>
                  <a:pt x="33149" y="803721"/>
                  <a:pt x="33149" y="806765"/>
                  <a:pt x="32546" y="806765"/>
                </a:cubicBezTo>
                <a:cubicBezTo>
                  <a:pt x="33149" y="800677"/>
                  <a:pt x="33149" y="794588"/>
                  <a:pt x="32546" y="794588"/>
                </a:cubicBezTo>
                <a:cubicBezTo>
                  <a:pt x="32546" y="791543"/>
                  <a:pt x="32546" y="788499"/>
                  <a:pt x="33149" y="788499"/>
                </a:cubicBezTo>
                <a:cubicBezTo>
                  <a:pt x="33149" y="788499"/>
                  <a:pt x="32546" y="791543"/>
                  <a:pt x="33149" y="791543"/>
                </a:cubicBezTo>
                <a:cubicBezTo>
                  <a:pt x="33149" y="788499"/>
                  <a:pt x="33149" y="785455"/>
                  <a:pt x="33149" y="779366"/>
                </a:cubicBezTo>
                <a:cubicBezTo>
                  <a:pt x="33149" y="782410"/>
                  <a:pt x="33149" y="776321"/>
                  <a:pt x="33149" y="773277"/>
                </a:cubicBezTo>
                <a:cubicBezTo>
                  <a:pt x="33752" y="776321"/>
                  <a:pt x="33752" y="773277"/>
                  <a:pt x="34355" y="773277"/>
                </a:cubicBezTo>
                <a:cubicBezTo>
                  <a:pt x="34355" y="773277"/>
                  <a:pt x="33752" y="770233"/>
                  <a:pt x="33752" y="770233"/>
                </a:cubicBezTo>
                <a:cubicBezTo>
                  <a:pt x="33752" y="776321"/>
                  <a:pt x="33149" y="770233"/>
                  <a:pt x="33149" y="767188"/>
                </a:cubicBezTo>
                <a:cubicBezTo>
                  <a:pt x="33752" y="764144"/>
                  <a:pt x="33149" y="767188"/>
                  <a:pt x="33752" y="764144"/>
                </a:cubicBezTo>
                <a:cubicBezTo>
                  <a:pt x="33752" y="761099"/>
                  <a:pt x="33752" y="764144"/>
                  <a:pt x="33149" y="761099"/>
                </a:cubicBezTo>
                <a:cubicBezTo>
                  <a:pt x="33752" y="761099"/>
                  <a:pt x="33752" y="755011"/>
                  <a:pt x="33149" y="755011"/>
                </a:cubicBezTo>
                <a:cubicBezTo>
                  <a:pt x="33752" y="755011"/>
                  <a:pt x="33752" y="758055"/>
                  <a:pt x="33752" y="758055"/>
                </a:cubicBezTo>
                <a:cubicBezTo>
                  <a:pt x="33752" y="751966"/>
                  <a:pt x="33752" y="751966"/>
                  <a:pt x="33752" y="748922"/>
                </a:cubicBezTo>
                <a:cubicBezTo>
                  <a:pt x="33752" y="748922"/>
                  <a:pt x="33752" y="748922"/>
                  <a:pt x="33752" y="748922"/>
                </a:cubicBezTo>
                <a:cubicBezTo>
                  <a:pt x="33752" y="745877"/>
                  <a:pt x="33752" y="742833"/>
                  <a:pt x="33752" y="739789"/>
                </a:cubicBezTo>
                <a:cubicBezTo>
                  <a:pt x="33752" y="736744"/>
                  <a:pt x="33149" y="745877"/>
                  <a:pt x="32546" y="742833"/>
                </a:cubicBezTo>
                <a:cubicBezTo>
                  <a:pt x="32546" y="739789"/>
                  <a:pt x="33752" y="736744"/>
                  <a:pt x="33149" y="733700"/>
                </a:cubicBezTo>
                <a:cubicBezTo>
                  <a:pt x="33752" y="733700"/>
                  <a:pt x="33752" y="733700"/>
                  <a:pt x="33752" y="733700"/>
                </a:cubicBezTo>
                <a:cubicBezTo>
                  <a:pt x="33752" y="727611"/>
                  <a:pt x="33752" y="721522"/>
                  <a:pt x="34355" y="724567"/>
                </a:cubicBezTo>
                <a:cubicBezTo>
                  <a:pt x="33752" y="712389"/>
                  <a:pt x="33752" y="703256"/>
                  <a:pt x="34355" y="691078"/>
                </a:cubicBezTo>
                <a:cubicBezTo>
                  <a:pt x="33752" y="691078"/>
                  <a:pt x="33752" y="691078"/>
                  <a:pt x="33752" y="691078"/>
                </a:cubicBezTo>
                <a:cubicBezTo>
                  <a:pt x="33752" y="688034"/>
                  <a:pt x="33752" y="688034"/>
                  <a:pt x="33752" y="688034"/>
                </a:cubicBezTo>
                <a:cubicBezTo>
                  <a:pt x="33752" y="691078"/>
                  <a:pt x="34355" y="691078"/>
                  <a:pt x="34355" y="684989"/>
                </a:cubicBezTo>
                <a:cubicBezTo>
                  <a:pt x="34355" y="681945"/>
                  <a:pt x="34355" y="688034"/>
                  <a:pt x="33752" y="681945"/>
                </a:cubicBezTo>
                <a:cubicBezTo>
                  <a:pt x="34355" y="672812"/>
                  <a:pt x="33752" y="660634"/>
                  <a:pt x="34355" y="648457"/>
                </a:cubicBezTo>
                <a:cubicBezTo>
                  <a:pt x="34355" y="645412"/>
                  <a:pt x="33752" y="651501"/>
                  <a:pt x="33752" y="648457"/>
                </a:cubicBezTo>
                <a:cubicBezTo>
                  <a:pt x="33752" y="645412"/>
                  <a:pt x="34355" y="642368"/>
                  <a:pt x="34355" y="636279"/>
                </a:cubicBezTo>
                <a:cubicBezTo>
                  <a:pt x="33752" y="636279"/>
                  <a:pt x="33752" y="636279"/>
                  <a:pt x="33752" y="633235"/>
                </a:cubicBezTo>
                <a:cubicBezTo>
                  <a:pt x="33752" y="630190"/>
                  <a:pt x="33752" y="630190"/>
                  <a:pt x="34355" y="630190"/>
                </a:cubicBezTo>
                <a:cubicBezTo>
                  <a:pt x="34355" y="633235"/>
                  <a:pt x="34355" y="633235"/>
                  <a:pt x="34355" y="633235"/>
                </a:cubicBezTo>
                <a:cubicBezTo>
                  <a:pt x="34355" y="633235"/>
                  <a:pt x="34355" y="633235"/>
                  <a:pt x="34355" y="633235"/>
                </a:cubicBezTo>
                <a:cubicBezTo>
                  <a:pt x="34355" y="630190"/>
                  <a:pt x="34355" y="624101"/>
                  <a:pt x="34957" y="624101"/>
                </a:cubicBezTo>
                <a:cubicBezTo>
                  <a:pt x="34957" y="618013"/>
                  <a:pt x="34957" y="621057"/>
                  <a:pt x="34355" y="618013"/>
                </a:cubicBezTo>
                <a:cubicBezTo>
                  <a:pt x="34957" y="614968"/>
                  <a:pt x="34957" y="608879"/>
                  <a:pt x="34957" y="599746"/>
                </a:cubicBezTo>
                <a:cubicBezTo>
                  <a:pt x="34355" y="599746"/>
                  <a:pt x="34355" y="599746"/>
                  <a:pt x="34355" y="599746"/>
                </a:cubicBezTo>
                <a:cubicBezTo>
                  <a:pt x="34355" y="596702"/>
                  <a:pt x="33752" y="596702"/>
                  <a:pt x="34355" y="593658"/>
                </a:cubicBezTo>
                <a:cubicBezTo>
                  <a:pt x="34957" y="590613"/>
                  <a:pt x="34957" y="593658"/>
                  <a:pt x="34355" y="599746"/>
                </a:cubicBezTo>
                <a:cubicBezTo>
                  <a:pt x="34957" y="596702"/>
                  <a:pt x="34957" y="590613"/>
                  <a:pt x="34355" y="584524"/>
                </a:cubicBezTo>
                <a:cubicBezTo>
                  <a:pt x="34355" y="578436"/>
                  <a:pt x="35560" y="569302"/>
                  <a:pt x="34957" y="560169"/>
                </a:cubicBezTo>
                <a:cubicBezTo>
                  <a:pt x="34957" y="563214"/>
                  <a:pt x="34355" y="566258"/>
                  <a:pt x="34355" y="563214"/>
                </a:cubicBezTo>
                <a:cubicBezTo>
                  <a:pt x="34957" y="557125"/>
                  <a:pt x="34957" y="547992"/>
                  <a:pt x="34957" y="541903"/>
                </a:cubicBezTo>
                <a:cubicBezTo>
                  <a:pt x="34957" y="535814"/>
                  <a:pt x="34957" y="529725"/>
                  <a:pt x="34957" y="520592"/>
                </a:cubicBezTo>
                <a:cubicBezTo>
                  <a:pt x="34957" y="520592"/>
                  <a:pt x="34957" y="520592"/>
                  <a:pt x="34957" y="520592"/>
                </a:cubicBezTo>
                <a:cubicBezTo>
                  <a:pt x="34957" y="517548"/>
                  <a:pt x="34957" y="514503"/>
                  <a:pt x="34957" y="508414"/>
                </a:cubicBezTo>
                <a:cubicBezTo>
                  <a:pt x="34957" y="505370"/>
                  <a:pt x="34957" y="502326"/>
                  <a:pt x="34957" y="496237"/>
                </a:cubicBezTo>
                <a:cubicBezTo>
                  <a:pt x="35560" y="496237"/>
                  <a:pt x="35560" y="496237"/>
                  <a:pt x="35560" y="496237"/>
                </a:cubicBezTo>
                <a:cubicBezTo>
                  <a:pt x="35560" y="484059"/>
                  <a:pt x="34957" y="471882"/>
                  <a:pt x="34957" y="459704"/>
                </a:cubicBezTo>
                <a:cubicBezTo>
                  <a:pt x="34957" y="450571"/>
                  <a:pt x="35560" y="447526"/>
                  <a:pt x="35560" y="441438"/>
                </a:cubicBezTo>
                <a:cubicBezTo>
                  <a:pt x="35560" y="441438"/>
                  <a:pt x="34957" y="435349"/>
                  <a:pt x="35560" y="432304"/>
                </a:cubicBezTo>
                <a:cubicBezTo>
                  <a:pt x="35560" y="432304"/>
                  <a:pt x="35560" y="438393"/>
                  <a:pt x="34957" y="432304"/>
                </a:cubicBezTo>
                <a:cubicBezTo>
                  <a:pt x="35560" y="420127"/>
                  <a:pt x="35560" y="414038"/>
                  <a:pt x="35560" y="398816"/>
                </a:cubicBezTo>
                <a:cubicBezTo>
                  <a:pt x="35560" y="398816"/>
                  <a:pt x="34957" y="398816"/>
                  <a:pt x="34957" y="398816"/>
                </a:cubicBezTo>
                <a:cubicBezTo>
                  <a:pt x="35560" y="398816"/>
                  <a:pt x="35560" y="395772"/>
                  <a:pt x="35560" y="395772"/>
                </a:cubicBezTo>
                <a:cubicBezTo>
                  <a:pt x="35560" y="383594"/>
                  <a:pt x="34957" y="377505"/>
                  <a:pt x="35560" y="368372"/>
                </a:cubicBezTo>
                <a:cubicBezTo>
                  <a:pt x="35560" y="365328"/>
                  <a:pt x="34957" y="371416"/>
                  <a:pt x="34957" y="368372"/>
                </a:cubicBezTo>
                <a:cubicBezTo>
                  <a:pt x="34957" y="365328"/>
                  <a:pt x="35560" y="368372"/>
                  <a:pt x="35560" y="368372"/>
                </a:cubicBezTo>
                <a:cubicBezTo>
                  <a:pt x="36163" y="362283"/>
                  <a:pt x="35560" y="365328"/>
                  <a:pt x="34957" y="362283"/>
                </a:cubicBezTo>
                <a:cubicBezTo>
                  <a:pt x="34957" y="359239"/>
                  <a:pt x="34957" y="359239"/>
                  <a:pt x="34957" y="359239"/>
                </a:cubicBezTo>
                <a:cubicBezTo>
                  <a:pt x="36163" y="359239"/>
                  <a:pt x="35560" y="344017"/>
                  <a:pt x="35560" y="350106"/>
                </a:cubicBezTo>
                <a:cubicBezTo>
                  <a:pt x="35560" y="350106"/>
                  <a:pt x="35560" y="356195"/>
                  <a:pt x="34957" y="356195"/>
                </a:cubicBezTo>
                <a:cubicBezTo>
                  <a:pt x="34957" y="353150"/>
                  <a:pt x="34957" y="340973"/>
                  <a:pt x="35560" y="347061"/>
                </a:cubicBezTo>
                <a:cubicBezTo>
                  <a:pt x="34957" y="340973"/>
                  <a:pt x="34957" y="337928"/>
                  <a:pt x="35560" y="331839"/>
                </a:cubicBezTo>
                <a:cubicBezTo>
                  <a:pt x="35560" y="328795"/>
                  <a:pt x="34957" y="334884"/>
                  <a:pt x="34957" y="328795"/>
                </a:cubicBezTo>
                <a:cubicBezTo>
                  <a:pt x="35560" y="328795"/>
                  <a:pt x="35560" y="325751"/>
                  <a:pt x="35560" y="325751"/>
                </a:cubicBezTo>
                <a:cubicBezTo>
                  <a:pt x="35560" y="319662"/>
                  <a:pt x="35560" y="319662"/>
                  <a:pt x="35560" y="310529"/>
                </a:cubicBezTo>
                <a:cubicBezTo>
                  <a:pt x="35560" y="310529"/>
                  <a:pt x="35560" y="307484"/>
                  <a:pt x="34957" y="310529"/>
                </a:cubicBezTo>
                <a:cubicBezTo>
                  <a:pt x="34957" y="304440"/>
                  <a:pt x="34957" y="304440"/>
                  <a:pt x="34957" y="304440"/>
                </a:cubicBezTo>
                <a:cubicBezTo>
                  <a:pt x="35560" y="304440"/>
                  <a:pt x="35560" y="295307"/>
                  <a:pt x="35560" y="286173"/>
                </a:cubicBezTo>
                <a:cubicBezTo>
                  <a:pt x="35560" y="286173"/>
                  <a:pt x="35560" y="286173"/>
                  <a:pt x="34957" y="283129"/>
                </a:cubicBezTo>
                <a:cubicBezTo>
                  <a:pt x="34957" y="283129"/>
                  <a:pt x="36163" y="270951"/>
                  <a:pt x="35560" y="277040"/>
                </a:cubicBezTo>
                <a:cubicBezTo>
                  <a:pt x="36163" y="267907"/>
                  <a:pt x="35560" y="249641"/>
                  <a:pt x="35560" y="246596"/>
                </a:cubicBezTo>
                <a:cubicBezTo>
                  <a:pt x="36163" y="246596"/>
                  <a:pt x="35560" y="237463"/>
                  <a:pt x="35560" y="231374"/>
                </a:cubicBezTo>
                <a:cubicBezTo>
                  <a:pt x="35560" y="231374"/>
                  <a:pt x="35560" y="228330"/>
                  <a:pt x="35560" y="228330"/>
                </a:cubicBezTo>
                <a:cubicBezTo>
                  <a:pt x="35560" y="228330"/>
                  <a:pt x="35560" y="228330"/>
                  <a:pt x="35560" y="225285"/>
                </a:cubicBezTo>
                <a:cubicBezTo>
                  <a:pt x="34957" y="225285"/>
                  <a:pt x="35560" y="222241"/>
                  <a:pt x="35560" y="219197"/>
                </a:cubicBezTo>
                <a:cubicBezTo>
                  <a:pt x="35560" y="216152"/>
                  <a:pt x="34957" y="219197"/>
                  <a:pt x="34957" y="216152"/>
                </a:cubicBezTo>
                <a:cubicBezTo>
                  <a:pt x="34957" y="213108"/>
                  <a:pt x="35560" y="216152"/>
                  <a:pt x="35560" y="210063"/>
                </a:cubicBezTo>
                <a:cubicBezTo>
                  <a:pt x="35560" y="210063"/>
                  <a:pt x="34957" y="216152"/>
                  <a:pt x="34957" y="210063"/>
                </a:cubicBezTo>
                <a:cubicBezTo>
                  <a:pt x="34957" y="207019"/>
                  <a:pt x="34957" y="207019"/>
                  <a:pt x="34957" y="207019"/>
                </a:cubicBezTo>
                <a:cubicBezTo>
                  <a:pt x="35560" y="207019"/>
                  <a:pt x="35560" y="207019"/>
                  <a:pt x="35560" y="210063"/>
                </a:cubicBezTo>
                <a:cubicBezTo>
                  <a:pt x="35560" y="197886"/>
                  <a:pt x="35560" y="191797"/>
                  <a:pt x="35560" y="185708"/>
                </a:cubicBezTo>
                <a:cubicBezTo>
                  <a:pt x="34957" y="182664"/>
                  <a:pt x="35560" y="188753"/>
                  <a:pt x="34957" y="188753"/>
                </a:cubicBezTo>
                <a:cubicBezTo>
                  <a:pt x="35560" y="167442"/>
                  <a:pt x="34957" y="149175"/>
                  <a:pt x="34355" y="136998"/>
                </a:cubicBezTo>
                <a:cubicBezTo>
                  <a:pt x="34957" y="121776"/>
                  <a:pt x="34957" y="121776"/>
                  <a:pt x="34957" y="121776"/>
                </a:cubicBezTo>
                <a:cubicBezTo>
                  <a:pt x="33752" y="118732"/>
                  <a:pt x="34355" y="97421"/>
                  <a:pt x="33752" y="91332"/>
                </a:cubicBezTo>
                <a:cubicBezTo>
                  <a:pt x="33752" y="97421"/>
                  <a:pt x="33752" y="100465"/>
                  <a:pt x="33752" y="106554"/>
                </a:cubicBezTo>
                <a:cubicBezTo>
                  <a:pt x="33149" y="100465"/>
                  <a:pt x="33149" y="100465"/>
                  <a:pt x="32546" y="100465"/>
                </a:cubicBezTo>
                <a:cubicBezTo>
                  <a:pt x="33149" y="97421"/>
                  <a:pt x="31944" y="97421"/>
                  <a:pt x="32546" y="88288"/>
                </a:cubicBezTo>
                <a:cubicBezTo>
                  <a:pt x="32546" y="88288"/>
                  <a:pt x="31944" y="91332"/>
                  <a:pt x="31944" y="88288"/>
                </a:cubicBezTo>
                <a:cubicBezTo>
                  <a:pt x="31944" y="85243"/>
                  <a:pt x="31944" y="82199"/>
                  <a:pt x="32546" y="82199"/>
                </a:cubicBezTo>
                <a:cubicBezTo>
                  <a:pt x="32546" y="88288"/>
                  <a:pt x="32546" y="82199"/>
                  <a:pt x="32546" y="82199"/>
                </a:cubicBezTo>
                <a:cubicBezTo>
                  <a:pt x="33149" y="85243"/>
                  <a:pt x="33149" y="85243"/>
                  <a:pt x="33149" y="88288"/>
                </a:cubicBezTo>
                <a:cubicBezTo>
                  <a:pt x="33149" y="91332"/>
                  <a:pt x="33752" y="91332"/>
                  <a:pt x="33752" y="88288"/>
                </a:cubicBezTo>
                <a:cubicBezTo>
                  <a:pt x="33752" y="82199"/>
                  <a:pt x="33752" y="76110"/>
                  <a:pt x="33149" y="73066"/>
                </a:cubicBezTo>
                <a:cubicBezTo>
                  <a:pt x="32546" y="73066"/>
                  <a:pt x="32546" y="73066"/>
                  <a:pt x="32546" y="73066"/>
                </a:cubicBezTo>
                <a:cubicBezTo>
                  <a:pt x="32546" y="63932"/>
                  <a:pt x="31944" y="66977"/>
                  <a:pt x="31944" y="57844"/>
                </a:cubicBezTo>
                <a:cubicBezTo>
                  <a:pt x="31341" y="60888"/>
                  <a:pt x="31341" y="57844"/>
                  <a:pt x="30738" y="51755"/>
                </a:cubicBezTo>
                <a:cubicBezTo>
                  <a:pt x="30136" y="48710"/>
                  <a:pt x="30136" y="54799"/>
                  <a:pt x="29533" y="48710"/>
                </a:cubicBezTo>
                <a:cubicBezTo>
                  <a:pt x="29533" y="51755"/>
                  <a:pt x="28930" y="48710"/>
                  <a:pt x="28930" y="51755"/>
                </a:cubicBezTo>
                <a:cubicBezTo>
                  <a:pt x="29533" y="51755"/>
                  <a:pt x="28930" y="57844"/>
                  <a:pt x="29533" y="57844"/>
                </a:cubicBezTo>
                <a:cubicBezTo>
                  <a:pt x="29533" y="54799"/>
                  <a:pt x="29533" y="51755"/>
                  <a:pt x="29533" y="54799"/>
                </a:cubicBezTo>
                <a:cubicBezTo>
                  <a:pt x="29533" y="57844"/>
                  <a:pt x="29533" y="63932"/>
                  <a:pt x="29533" y="63932"/>
                </a:cubicBezTo>
                <a:cubicBezTo>
                  <a:pt x="28930" y="51755"/>
                  <a:pt x="27725" y="57844"/>
                  <a:pt x="27122" y="45666"/>
                </a:cubicBezTo>
                <a:cubicBezTo>
                  <a:pt x="27122" y="42622"/>
                  <a:pt x="27122" y="39577"/>
                  <a:pt x="27122" y="39577"/>
                </a:cubicBezTo>
                <a:cubicBezTo>
                  <a:pt x="27725" y="36533"/>
                  <a:pt x="28327" y="39577"/>
                  <a:pt x="28327" y="36533"/>
                </a:cubicBezTo>
                <a:cubicBezTo>
                  <a:pt x="27725" y="33488"/>
                  <a:pt x="27725" y="33488"/>
                  <a:pt x="27725" y="33488"/>
                </a:cubicBezTo>
                <a:cubicBezTo>
                  <a:pt x="27725" y="30444"/>
                  <a:pt x="27122" y="24355"/>
                  <a:pt x="27725" y="24355"/>
                </a:cubicBezTo>
                <a:cubicBezTo>
                  <a:pt x="27122" y="24355"/>
                  <a:pt x="27122" y="18266"/>
                  <a:pt x="26519" y="15222"/>
                </a:cubicBezTo>
                <a:cubicBezTo>
                  <a:pt x="26519" y="21311"/>
                  <a:pt x="25917" y="9133"/>
                  <a:pt x="25314" y="9133"/>
                </a:cubicBezTo>
                <a:cubicBezTo>
                  <a:pt x="25917" y="15222"/>
                  <a:pt x="25917" y="18266"/>
                  <a:pt x="25314" y="21311"/>
                </a:cubicBezTo>
                <a:cubicBezTo>
                  <a:pt x="25917" y="21311"/>
                  <a:pt x="26519" y="24355"/>
                  <a:pt x="26519" y="27400"/>
                </a:cubicBezTo>
                <a:cubicBezTo>
                  <a:pt x="27122" y="30444"/>
                  <a:pt x="26519" y="30444"/>
                  <a:pt x="26519" y="30444"/>
                </a:cubicBezTo>
                <a:cubicBezTo>
                  <a:pt x="27122" y="33488"/>
                  <a:pt x="27122" y="30444"/>
                  <a:pt x="27122" y="30444"/>
                </a:cubicBezTo>
                <a:cubicBezTo>
                  <a:pt x="26519" y="33488"/>
                  <a:pt x="27122" y="36533"/>
                  <a:pt x="27122" y="33488"/>
                </a:cubicBezTo>
                <a:cubicBezTo>
                  <a:pt x="27122" y="45666"/>
                  <a:pt x="26519" y="42622"/>
                  <a:pt x="25917" y="48710"/>
                </a:cubicBezTo>
                <a:cubicBezTo>
                  <a:pt x="25917" y="42622"/>
                  <a:pt x="25917" y="33488"/>
                  <a:pt x="25314" y="36533"/>
                </a:cubicBezTo>
                <a:cubicBezTo>
                  <a:pt x="25314" y="33488"/>
                  <a:pt x="24711" y="24355"/>
                  <a:pt x="24711" y="21311"/>
                </a:cubicBezTo>
                <a:cubicBezTo>
                  <a:pt x="24711" y="18266"/>
                  <a:pt x="24711" y="18266"/>
                  <a:pt x="24711" y="15222"/>
                </a:cubicBezTo>
                <a:cubicBezTo>
                  <a:pt x="24108" y="6089"/>
                  <a:pt x="23506" y="3044"/>
                  <a:pt x="22903" y="0"/>
                </a:cubicBezTo>
                <a:cubicBezTo>
                  <a:pt x="22300" y="0"/>
                  <a:pt x="22300" y="0"/>
                  <a:pt x="21698" y="0"/>
                </a:cubicBezTo>
                <a:cubicBezTo>
                  <a:pt x="22300" y="6089"/>
                  <a:pt x="21698" y="6089"/>
                  <a:pt x="21698" y="12178"/>
                </a:cubicBezTo>
                <a:cubicBezTo>
                  <a:pt x="21698" y="12178"/>
                  <a:pt x="22300" y="21311"/>
                  <a:pt x="22300" y="24355"/>
                </a:cubicBezTo>
                <a:cubicBezTo>
                  <a:pt x="21095" y="21311"/>
                  <a:pt x="19889" y="12178"/>
                  <a:pt x="18684" y="12178"/>
                </a:cubicBezTo>
                <a:cubicBezTo>
                  <a:pt x="18684" y="18266"/>
                  <a:pt x="18684" y="18266"/>
                  <a:pt x="19287" y="24355"/>
                </a:cubicBezTo>
                <a:cubicBezTo>
                  <a:pt x="18684" y="27400"/>
                  <a:pt x="18081" y="27400"/>
                  <a:pt x="17479" y="24355"/>
                </a:cubicBezTo>
                <a:cubicBezTo>
                  <a:pt x="17479" y="24355"/>
                  <a:pt x="17479" y="21311"/>
                  <a:pt x="17479" y="18266"/>
                </a:cubicBezTo>
                <a:close/>
                <a:moveTo>
                  <a:pt x="33149" y="831121"/>
                </a:moveTo>
                <a:cubicBezTo>
                  <a:pt x="33149" y="831121"/>
                  <a:pt x="33149" y="828076"/>
                  <a:pt x="33149" y="825032"/>
                </a:cubicBezTo>
                <a:cubicBezTo>
                  <a:pt x="33149" y="825032"/>
                  <a:pt x="33149" y="828076"/>
                  <a:pt x="33149" y="831121"/>
                </a:cubicBezTo>
                <a:close/>
                <a:moveTo>
                  <a:pt x="28327" y="1001607"/>
                </a:moveTo>
                <a:cubicBezTo>
                  <a:pt x="28327" y="1004651"/>
                  <a:pt x="28327" y="995518"/>
                  <a:pt x="27725" y="1001607"/>
                </a:cubicBezTo>
                <a:cubicBezTo>
                  <a:pt x="27725" y="998562"/>
                  <a:pt x="27725" y="998562"/>
                  <a:pt x="27725" y="995518"/>
                </a:cubicBezTo>
                <a:cubicBezTo>
                  <a:pt x="27725" y="995518"/>
                  <a:pt x="27725" y="995518"/>
                  <a:pt x="27725" y="995518"/>
                </a:cubicBezTo>
                <a:cubicBezTo>
                  <a:pt x="28327" y="995518"/>
                  <a:pt x="28327" y="998562"/>
                  <a:pt x="28327" y="1001607"/>
                </a:cubicBezTo>
                <a:close/>
                <a:moveTo>
                  <a:pt x="26519" y="992474"/>
                </a:moveTo>
                <a:cubicBezTo>
                  <a:pt x="27122" y="992474"/>
                  <a:pt x="27725" y="998562"/>
                  <a:pt x="27725" y="998562"/>
                </a:cubicBezTo>
                <a:cubicBezTo>
                  <a:pt x="27725" y="998562"/>
                  <a:pt x="27122" y="1001607"/>
                  <a:pt x="27122" y="1001607"/>
                </a:cubicBezTo>
                <a:cubicBezTo>
                  <a:pt x="27122" y="998562"/>
                  <a:pt x="26519" y="998562"/>
                  <a:pt x="26519" y="992474"/>
                </a:cubicBezTo>
                <a:close/>
                <a:moveTo>
                  <a:pt x="25314" y="1126427"/>
                </a:moveTo>
                <a:cubicBezTo>
                  <a:pt x="25314" y="1129471"/>
                  <a:pt x="25314" y="1114249"/>
                  <a:pt x="25314" y="1123383"/>
                </a:cubicBezTo>
                <a:cubicBezTo>
                  <a:pt x="24711" y="1123383"/>
                  <a:pt x="24711" y="1120338"/>
                  <a:pt x="24711" y="1120338"/>
                </a:cubicBezTo>
                <a:cubicBezTo>
                  <a:pt x="25314" y="1120338"/>
                  <a:pt x="25917" y="1117294"/>
                  <a:pt x="25917" y="1123383"/>
                </a:cubicBezTo>
                <a:cubicBezTo>
                  <a:pt x="25917" y="1123383"/>
                  <a:pt x="25917" y="1120338"/>
                  <a:pt x="25917" y="1117294"/>
                </a:cubicBezTo>
                <a:cubicBezTo>
                  <a:pt x="26519" y="1120338"/>
                  <a:pt x="25917" y="1126427"/>
                  <a:pt x="26519" y="1123383"/>
                </a:cubicBezTo>
                <a:cubicBezTo>
                  <a:pt x="26519" y="1126427"/>
                  <a:pt x="26519" y="1126427"/>
                  <a:pt x="26519" y="1126427"/>
                </a:cubicBezTo>
                <a:cubicBezTo>
                  <a:pt x="25917" y="1129471"/>
                  <a:pt x="25314" y="1117294"/>
                  <a:pt x="25314" y="1126427"/>
                </a:cubicBezTo>
                <a:close/>
                <a:moveTo>
                  <a:pt x="13260" y="1156871"/>
                </a:moveTo>
                <a:cubicBezTo>
                  <a:pt x="13862" y="1156871"/>
                  <a:pt x="13862" y="1156871"/>
                  <a:pt x="13862" y="1159915"/>
                </a:cubicBezTo>
                <a:cubicBezTo>
                  <a:pt x="13260" y="1159915"/>
                  <a:pt x="13260" y="1159915"/>
                  <a:pt x="13260" y="1156871"/>
                </a:cubicBezTo>
                <a:close/>
                <a:moveTo>
                  <a:pt x="13260" y="15222"/>
                </a:moveTo>
                <a:cubicBezTo>
                  <a:pt x="13260" y="18266"/>
                  <a:pt x="13862" y="24355"/>
                  <a:pt x="13862" y="27400"/>
                </a:cubicBezTo>
                <a:cubicBezTo>
                  <a:pt x="13260" y="24355"/>
                  <a:pt x="13260" y="21311"/>
                  <a:pt x="13260" y="15222"/>
                </a:cubicBezTo>
                <a:close/>
                <a:moveTo>
                  <a:pt x="7835" y="36533"/>
                </a:moveTo>
                <a:cubicBezTo>
                  <a:pt x="7835" y="36533"/>
                  <a:pt x="8438" y="45666"/>
                  <a:pt x="8438" y="48710"/>
                </a:cubicBezTo>
                <a:cubicBezTo>
                  <a:pt x="8438" y="42622"/>
                  <a:pt x="7233" y="30444"/>
                  <a:pt x="8438" y="30444"/>
                </a:cubicBezTo>
                <a:cubicBezTo>
                  <a:pt x="8438" y="33488"/>
                  <a:pt x="8438" y="36533"/>
                  <a:pt x="8438" y="39577"/>
                </a:cubicBezTo>
                <a:cubicBezTo>
                  <a:pt x="8438" y="39577"/>
                  <a:pt x="8438" y="36533"/>
                  <a:pt x="7835" y="36533"/>
                </a:cubicBezTo>
                <a:close/>
                <a:moveTo>
                  <a:pt x="12054" y="27400"/>
                </a:moveTo>
                <a:cubicBezTo>
                  <a:pt x="12657" y="27400"/>
                  <a:pt x="12054" y="33488"/>
                  <a:pt x="12657" y="36533"/>
                </a:cubicBezTo>
                <a:cubicBezTo>
                  <a:pt x="12054" y="36533"/>
                  <a:pt x="12054" y="39577"/>
                  <a:pt x="12054" y="39577"/>
                </a:cubicBezTo>
                <a:cubicBezTo>
                  <a:pt x="12054" y="36533"/>
                  <a:pt x="12054" y="30444"/>
                  <a:pt x="12054" y="27400"/>
                </a:cubicBezTo>
                <a:close/>
                <a:moveTo>
                  <a:pt x="19889" y="21311"/>
                </a:moveTo>
                <a:cubicBezTo>
                  <a:pt x="19889" y="21311"/>
                  <a:pt x="19287" y="21311"/>
                  <a:pt x="19287" y="21311"/>
                </a:cubicBezTo>
                <a:cubicBezTo>
                  <a:pt x="19287" y="27400"/>
                  <a:pt x="19889" y="27400"/>
                  <a:pt x="19889" y="27400"/>
                </a:cubicBezTo>
                <a:cubicBezTo>
                  <a:pt x="19889" y="33488"/>
                  <a:pt x="19287" y="24355"/>
                  <a:pt x="19287" y="24355"/>
                </a:cubicBezTo>
                <a:cubicBezTo>
                  <a:pt x="19287" y="21311"/>
                  <a:pt x="19287" y="21311"/>
                  <a:pt x="19889" y="21311"/>
                </a:cubicBezTo>
                <a:close/>
                <a:moveTo>
                  <a:pt x="13260" y="33488"/>
                </a:moveTo>
                <a:cubicBezTo>
                  <a:pt x="13260" y="33488"/>
                  <a:pt x="13260" y="36533"/>
                  <a:pt x="13862" y="36533"/>
                </a:cubicBezTo>
                <a:cubicBezTo>
                  <a:pt x="13862" y="39577"/>
                  <a:pt x="13260" y="36533"/>
                  <a:pt x="13260" y="42622"/>
                </a:cubicBezTo>
                <a:cubicBezTo>
                  <a:pt x="13260" y="45666"/>
                  <a:pt x="13260" y="33488"/>
                  <a:pt x="12657" y="39577"/>
                </a:cubicBezTo>
                <a:cubicBezTo>
                  <a:pt x="12657" y="39577"/>
                  <a:pt x="13260" y="36533"/>
                  <a:pt x="13260" y="33488"/>
                </a:cubicBezTo>
                <a:close/>
                <a:moveTo>
                  <a:pt x="6630" y="48710"/>
                </a:moveTo>
                <a:cubicBezTo>
                  <a:pt x="7233" y="51755"/>
                  <a:pt x="7233" y="54799"/>
                  <a:pt x="7233" y="57844"/>
                </a:cubicBezTo>
                <a:cubicBezTo>
                  <a:pt x="7835" y="57844"/>
                  <a:pt x="7835" y="54799"/>
                  <a:pt x="7835" y="54799"/>
                </a:cubicBezTo>
                <a:cubicBezTo>
                  <a:pt x="7835" y="48710"/>
                  <a:pt x="7835" y="54799"/>
                  <a:pt x="7233" y="54799"/>
                </a:cubicBezTo>
                <a:cubicBezTo>
                  <a:pt x="7233" y="51755"/>
                  <a:pt x="7233" y="51755"/>
                  <a:pt x="7233" y="51755"/>
                </a:cubicBezTo>
                <a:cubicBezTo>
                  <a:pt x="7233" y="45666"/>
                  <a:pt x="7835" y="51755"/>
                  <a:pt x="7835" y="48710"/>
                </a:cubicBezTo>
                <a:cubicBezTo>
                  <a:pt x="7835" y="51755"/>
                  <a:pt x="7835" y="54799"/>
                  <a:pt x="7835" y="54799"/>
                </a:cubicBezTo>
                <a:cubicBezTo>
                  <a:pt x="7835" y="60888"/>
                  <a:pt x="7835" y="57844"/>
                  <a:pt x="7835" y="63932"/>
                </a:cubicBezTo>
                <a:cubicBezTo>
                  <a:pt x="7233" y="60888"/>
                  <a:pt x="7233" y="60888"/>
                  <a:pt x="6630" y="63932"/>
                </a:cubicBezTo>
                <a:cubicBezTo>
                  <a:pt x="6630" y="63932"/>
                  <a:pt x="6630" y="60888"/>
                  <a:pt x="6630" y="57844"/>
                </a:cubicBezTo>
                <a:cubicBezTo>
                  <a:pt x="6027" y="57844"/>
                  <a:pt x="6027" y="57844"/>
                  <a:pt x="6027" y="60888"/>
                </a:cubicBezTo>
                <a:cubicBezTo>
                  <a:pt x="6027" y="60888"/>
                  <a:pt x="6027" y="63932"/>
                  <a:pt x="6027" y="63932"/>
                </a:cubicBezTo>
                <a:cubicBezTo>
                  <a:pt x="6027" y="63932"/>
                  <a:pt x="6027" y="66977"/>
                  <a:pt x="5424" y="66977"/>
                </a:cubicBezTo>
                <a:cubicBezTo>
                  <a:pt x="5424" y="63932"/>
                  <a:pt x="6027" y="63932"/>
                  <a:pt x="5424" y="57844"/>
                </a:cubicBezTo>
                <a:cubicBezTo>
                  <a:pt x="6027" y="57844"/>
                  <a:pt x="6630" y="57844"/>
                  <a:pt x="6027" y="51755"/>
                </a:cubicBezTo>
                <a:cubicBezTo>
                  <a:pt x="6630" y="54799"/>
                  <a:pt x="6630" y="54799"/>
                  <a:pt x="6630" y="54799"/>
                </a:cubicBezTo>
                <a:cubicBezTo>
                  <a:pt x="7233" y="54799"/>
                  <a:pt x="7233" y="51755"/>
                  <a:pt x="6630" y="48710"/>
                </a:cubicBezTo>
                <a:close/>
                <a:moveTo>
                  <a:pt x="8438" y="60888"/>
                </a:moveTo>
                <a:cubicBezTo>
                  <a:pt x="7835" y="57844"/>
                  <a:pt x="8438" y="51755"/>
                  <a:pt x="8438" y="51755"/>
                </a:cubicBezTo>
                <a:cubicBezTo>
                  <a:pt x="9041" y="54799"/>
                  <a:pt x="8438" y="54799"/>
                  <a:pt x="8438" y="60888"/>
                </a:cubicBezTo>
                <a:close/>
                <a:moveTo>
                  <a:pt x="25314" y="54799"/>
                </a:moveTo>
                <a:cubicBezTo>
                  <a:pt x="25314" y="48710"/>
                  <a:pt x="25917" y="54799"/>
                  <a:pt x="26519" y="54799"/>
                </a:cubicBezTo>
                <a:cubicBezTo>
                  <a:pt x="26519" y="54799"/>
                  <a:pt x="25917" y="57844"/>
                  <a:pt x="26519" y="60888"/>
                </a:cubicBezTo>
                <a:cubicBezTo>
                  <a:pt x="26519" y="63932"/>
                  <a:pt x="26519" y="70021"/>
                  <a:pt x="25917" y="66977"/>
                </a:cubicBezTo>
                <a:cubicBezTo>
                  <a:pt x="25917" y="57844"/>
                  <a:pt x="25917" y="57844"/>
                  <a:pt x="25314" y="54799"/>
                </a:cubicBezTo>
                <a:close/>
                <a:moveTo>
                  <a:pt x="8438" y="60888"/>
                </a:moveTo>
                <a:cubicBezTo>
                  <a:pt x="8438" y="60888"/>
                  <a:pt x="9041" y="63932"/>
                  <a:pt x="9041" y="66977"/>
                </a:cubicBezTo>
                <a:cubicBezTo>
                  <a:pt x="9041" y="70021"/>
                  <a:pt x="8438" y="70021"/>
                  <a:pt x="8438" y="73066"/>
                </a:cubicBezTo>
                <a:cubicBezTo>
                  <a:pt x="7835" y="70021"/>
                  <a:pt x="8438" y="63932"/>
                  <a:pt x="8438" y="60888"/>
                </a:cubicBezTo>
                <a:close/>
                <a:moveTo>
                  <a:pt x="4822" y="63932"/>
                </a:moveTo>
                <a:cubicBezTo>
                  <a:pt x="5424" y="63932"/>
                  <a:pt x="4822" y="66977"/>
                  <a:pt x="5424" y="66977"/>
                </a:cubicBezTo>
                <a:cubicBezTo>
                  <a:pt x="5424" y="70021"/>
                  <a:pt x="4822" y="70021"/>
                  <a:pt x="4822" y="70021"/>
                </a:cubicBezTo>
                <a:cubicBezTo>
                  <a:pt x="4822" y="70021"/>
                  <a:pt x="4822" y="66977"/>
                  <a:pt x="4822" y="63932"/>
                </a:cubicBezTo>
                <a:close/>
                <a:moveTo>
                  <a:pt x="10246" y="66977"/>
                </a:moveTo>
                <a:cubicBezTo>
                  <a:pt x="10246" y="66977"/>
                  <a:pt x="10246" y="66977"/>
                  <a:pt x="10246" y="70021"/>
                </a:cubicBezTo>
                <a:cubicBezTo>
                  <a:pt x="9643" y="70021"/>
                  <a:pt x="10246" y="63932"/>
                  <a:pt x="9643" y="66977"/>
                </a:cubicBezTo>
                <a:cubicBezTo>
                  <a:pt x="9643" y="60888"/>
                  <a:pt x="10246" y="63932"/>
                  <a:pt x="10246" y="66977"/>
                </a:cubicBezTo>
                <a:close/>
                <a:moveTo>
                  <a:pt x="22903" y="63932"/>
                </a:moveTo>
                <a:cubicBezTo>
                  <a:pt x="23506" y="66977"/>
                  <a:pt x="24711" y="70021"/>
                  <a:pt x="25314" y="73066"/>
                </a:cubicBezTo>
                <a:cubicBezTo>
                  <a:pt x="24108" y="76110"/>
                  <a:pt x="23506" y="63932"/>
                  <a:pt x="22903" y="70021"/>
                </a:cubicBezTo>
                <a:cubicBezTo>
                  <a:pt x="22903" y="70021"/>
                  <a:pt x="23506" y="66977"/>
                  <a:pt x="22903" y="63932"/>
                </a:cubicBezTo>
                <a:close/>
                <a:moveTo>
                  <a:pt x="25314" y="66977"/>
                </a:moveTo>
                <a:cubicBezTo>
                  <a:pt x="25917" y="70021"/>
                  <a:pt x="25314" y="76110"/>
                  <a:pt x="25917" y="76110"/>
                </a:cubicBezTo>
                <a:cubicBezTo>
                  <a:pt x="25314" y="82199"/>
                  <a:pt x="25314" y="70021"/>
                  <a:pt x="25314" y="66977"/>
                </a:cubicBezTo>
                <a:close/>
                <a:moveTo>
                  <a:pt x="30738" y="70021"/>
                </a:moveTo>
                <a:cubicBezTo>
                  <a:pt x="30738" y="66977"/>
                  <a:pt x="30738" y="70021"/>
                  <a:pt x="31341" y="70021"/>
                </a:cubicBezTo>
                <a:cubicBezTo>
                  <a:pt x="31341" y="73066"/>
                  <a:pt x="31341" y="76110"/>
                  <a:pt x="30738" y="76110"/>
                </a:cubicBezTo>
                <a:cubicBezTo>
                  <a:pt x="30738" y="73066"/>
                  <a:pt x="31341" y="70021"/>
                  <a:pt x="30738" y="70021"/>
                </a:cubicBezTo>
                <a:close/>
                <a:moveTo>
                  <a:pt x="3616" y="146131"/>
                </a:moveTo>
                <a:cubicBezTo>
                  <a:pt x="3616" y="146131"/>
                  <a:pt x="4219" y="149175"/>
                  <a:pt x="4219" y="149175"/>
                </a:cubicBezTo>
                <a:cubicBezTo>
                  <a:pt x="4219" y="152220"/>
                  <a:pt x="4219" y="152220"/>
                  <a:pt x="3616" y="152220"/>
                </a:cubicBezTo>
                <a:cubicBezTo>
                  <a:pt x="3616" y="149175"/>
                  <a:pt x="3616" y="149175"/>
                  <a:pt x="3616" y="146131"/>
                </a:cubicBezTo>
                <a:close/>
                <a:moveTo>
                  <a:pt x="4219" y="158309"/>
                </a:moveTo>
                <a:cubicBezTo>
                  <a:pt x="4822" y="158309"/>
                  <a:pt x="4219" y="164397"/>
                  <a:pt x="4822" y="164397"/>
                </a:cubicBezTo>
                <a:cubicBezTo>
                  <a:pt x="4219" y="164397"/>
                  <a:pt x="3616" y="167442"/>
                  <a:pt x="3616" y="164397"/>
                </a:cubicBezTo>
                <a:cubicBezTo>
                  <a:pt x="3616" y="161353"/>
                  <a:pt x="4219" y="164397"/>
                  <a:pt x="4219" y="158309"/>
                </a:cubicBezTo>
                <a:close/>
                <a:moveTo>
                  <a:pt x="10246" y="185708"/>
                </a:moveTo>
                <a:cubicBezTo>
                  <a:pt x="10246" y="188753"/>
                  <a:pt x="10246" y="191797"/>
                  <a:pt x="9643" y="191797"/>
                </a:cubicBezTo>
                <a:cubicBezTo>
                  <a:pt x="10246" y="188753"/>
                  <a:pt x="10246" y="185708"/>
                  <a:pt x="10246" y="185708"/>
                </a:cubicBezTo>
                <a:close/>
                <a:moveTo>
                  <a:pt x="10246" y="197886"/>
                </a:moveTo>
                <a:cubicBezTo>
                  <a:pt x="10246" y="194841"/>
                  <a:pt x="9643" y="200930"/>
                  <a:pt x="10246" y="200930"/>
                </a:cubicBezTo>
                <a:cubicBezTo>
                  <a:pt x="10246" y="203975"/>
                  <a:pt x="10246" y="203975"/>
                  <a:pt x="9643" y="203975"/>
                </a:cubicBezTo>
                <a:cubicBezTo>
                  <a:pt x="10246" y="203975"/>
                  <a:pt x="10246" y="200930"/>
                  <a:pt x="9643" y="200930"/>
                </a:cubicBezTo>
                <a:cubicBezTo>
                  <a:pt x="9643" y="197886"/>
                  <a:pt x="10246" y="200930"/>
                  <a:pt x="10246" y="197886"/>
                </a:cubicBezTo>
                <a:close/>
                <a:moveTo>
                  <a:pt x="6630" y="197886"/>
                </a:moveTo>
                <a:cubicBezTo>
                  <a:pt x="6630" y="200930"/>
                  <a:pt x="6027" y="200930"/>
                  <a:pt x="6027" y="203975"/>
                </a:cubicBezTo>
                <a:cubicBezTo>
                  <a:pt x="5424" y="200930"/>
                  <a:pt x="6027" y="194841"/>
                  <a:pt x="6630" y="197886"/>
                </a:cubicBezTo>
                <a:close/>
                <a:moveTo>
                  <a:pt x="13862" y="200930"/>
                </a:moveTo>
                <a:cubicBezTo>
                  <a:pt x="13862" y="203975"/>
                  <a:pt x="13862" y="207019"/>
                  <a:pt x="13862" y="210063"/>
                </a:cubicBezTo>
                <a:cubicBezTo>
                  <a:pt x="13260" y="207019"/>
                  <a:pt x="13862" y="200930"/>
                  <a:pt x="13260" y="203975"/>
                </a:cubicBezTo>
                <a:cubicBezTo>
                  <a:pt x="13260" y="200930"/>
                  <a:pt x="13260" y="200930"/>
                  <a:pt x="13862" y="200930"/>
                </a:cubicBezTo>
                <a:close/>
                <a:moveTo>
                  <a:pt x="3616" y="203975"/>
                </a:moveTo>
                <a:cubicBezTo>
                  <a:pt x="3616" y="207019"/>
                  <a:pt x="3616" y="210063"/>
                  <a:pt x="3616" y="213108"/>
                </a:cubicBezTo>
                <a:cubicBezTo>
                  <a:pt x="3014" y="210063"/>
                  <a:pt x="3014" y="207019"/>
                  <a:pt x="3616" y="203975"/>
                </a:cubicBezTo>
                <a:close/>
                <a:moveTo>
                  <a:pt x="3616" y="210063"/>
                </a:moveTo>
                <a:cubicBezTo>
                  <a:pt x="4219" y="210063"/>
                  <a:pt x="4219" y="213108"/>
                  <a:pt x="4219" y="216152"/>
                </a:cubicBezTo>
                <a:cubicBezTo>
                  <a:pt x="4822" y="216152"/>
                  <a:pt x="4219" y="213108"/>
                  <a:pt x="4822" y="210063"/>
                </a:cubicBezTo>
                <a:cubicBezTo>
                  <a:pt x="5424" y="213108"/>
                  <a:pt x="4822" y="216152"/>
                  <a:pt x="4822" y="219197"/>
                </a:cubicBezTo>
                <a:cubicBezTo>
                  <a:pt x="4219" y="219197"/>
                  <a:pt x="4219" y="219197"/>
                  <a:pt x="3616" y="216152"/>
                </a:cubicBezTo>
                <a:cubicBezTo>
                  <a:pt x="3616" y="216152"/>
                  <a:pt x="3616" y="213108"/>
                  <a:pt x="4219" y="213108"/>
                </a:cubicBezTo>
                <a:cubicBezTo>
                  <a:pt x="4219" y="213108"/>
                  <a:pt x="3616" y="213108"/>
                  <a:pt x="3616" y="210063"/>
                </a:cubicBezTo>
                <a:close/>
                <a:moveTo>
                  <a:pt x="6027" y="213108"/>
                </a:moveTo>
                <a:cubicBezTo>
                  <a:pt x="5424" y="216152"/>
                  <a:pt x="6027" y="219197"/>
                  <a:pt x="5424" y="219197"/>
                </a:cubicBezTo>
                <a:cubicBezTo>
                  <a:pt x="5424" y="213108"/>
                  <a:pt x="5424" y="213108"/>
                  <a:pt x="5424" y="213108"/>
                </a:cubicBezTo>
                <a:cubicBezTo>
                  <a:pt x="5424" y="213108"/>
                  <a:pt x="5424" y="213108"/>
                  <a:pt x="6027" y="213108"/>
                </a:cubicBezTo>
                <a:close/>
                <a:moveTo>
                  <a:pt x="3616" y="222241"/>
                </a:moveTo>
                <a:cubicBezTo>
                  <a:pt x="3616" y="222241"/>
                  <a:pt x="3014" y="222241"/>
                  <a:pt x="3014" y="219197"/>
                </a:cubicBezTo>
                <a:cubicBezTo>
                  <a:pt x="3014" y="213108"/>
                  <a:pt x="3616" y="213108"/>
                  <a:pt x="3616" y="222241"/>
                </a:cubicBezTo>
                <a:close/>
                <a:moveTo>
                  <a:pt x="5424" y="228330"/>
                </a:moveTo>
                <a:cubicBezTo>
                  <a:pt x="5424" y="225285"/>
                  <a:pt x="6027" y="225285"/>
                  <a:pt x="6027" y="225285"/>
                </a:cubicBezTo>
                <a:cubicBezTo>
                  <a:pt x="6027" y="228330"/>
                  <a:pt x="6027" y="228330"/>
                  <a:pt x="5424" y="228330"/>
                </a:cubicBezTo>
                <a:close/>
                <a:moveTo>
                  <a:pt x="3616" y="258774"/>
                </a:moveTo>
                <a:cubicBezTo>
                  <a:pt x="4219" y="261818"/>
                  <a:pt x="3616" y="267907"/>
                  <a:pt x="3014" y="273996"/>
                </a:cubicBezTo>
                <a:cubicBezTo>
                  <a:pt x="3014" y="270951"/>
                  <a:pt x="3616" y="264863"/>
                  <a:pt x="3014" y="264863"/>
                </a:cubicBezTo>
                <a:cubicBezTo>
                  <a:pt x="3014" y="264863"/>
                  <a:pt x="3014" y="264863"/>
                  <a:pt x="3014" y="264863"/>
                </a:cubicBezTo>
                <a:cubicBezTo>
                  <a:pt x="3616" y="264863"/>
                  <a:pt x="3616" y="261818"/>
                  <a:pt x="3616" y="258774"/>
                </a:cubicBezTo>
                <a:close/>
                <a:moveTo>
                  <a:pt x="34957" y="258774"/>
                </a:moveTo>
                <a:cubicBezTo>
                  <a:pt x="35560" y="258774"/>
                  <a:pt x="35560" y="264863"/>
                  <a:pt x="35560" y="267907"/>
                </a:cubicBezTo>
                <a:cubicBezTo>
                  <a:pt x="34957" y="267907"/>
                  <a:pt x="35560" y="261818"/>
                  <a:pt x="34957" y="258774"/>
                </a:cubicBezTo>
                <a:close/>
                <a:moveTo>
                  <a:pt x="3014" y="280085"/>
                </a:moveTo>
                <a:cubicBezTo>
                  <a:pt x="3014" y="280085"/>
                  <a:pt x="3014" y="283129"/>
                  <a:pt x="3014" y="283129"/>
                </a:cubicBezTo>
                <a:cubicBezTo>
                  <a:pt x="3014" y="286173"/>
                  <a:pt x="3014" y="286173"/>
                  <a:pt x="3014" y="289218"/>
                </a:cubicBezTo>
                <a:cubicBezTo>
                  <a:pt x="2411" y="286173"/>
                  <a:pt x="3014" y="283129"/>
                  <a:pt x="3014" y="280085"/>
                </a:cubicBezTo>
                <a:close/>
                <a:moveTo>
                  <a:pt x="3014" y="429260"/>
                </a:moveTo>
                <a:cubicBezTo>
                  <a:pt x="3616" y="429260"/>
                  <a:pt x="4219" y="432304"/>
                  <a:pt x="3616" y="432304"/>
                </a:cubicBezTo>
                <a:cubicBezTo>
                  <a:pt x="3616" y="429260"/>
                  <a:pt x="3014" y="432304"/>
                  <a:pt x="3014" y="429260"/>
                </a:cubicBezTo>
                <a:close/>
                <a:moveTo>
                  <a:pt x="4822" y="462748"/>
                </a:moveTo>
                <a:cubicBezTo>
                  <a:pt x="5424" y="456660"/>
                  <a:pt x="5424" y="462748"/>
                  <a:pt x="5424" y="462748"/>
                </a:cubicBezTo>
                <a:cubicBezTo>
                  <a:pt x="5424" y="468837"/>
                  <a:pt x="5424" y="462748"/>
                  <a:pt x="4822" y="462748"/>
                </a:cubicBezTo>
                <a:close/>
                <a:moveTo>
                  <a:pt x="4822" y="484059"/>
                </a:moveTo>
                <a:cubicBezTo>
                  <a:pt x="4219" y="484059"/>
                  <a:pt x="4219" y="474926"/>
                  <a:pt x="4822" y="477970"/>
                </a:cubicBezTo>
                <a:cubicBezTo>
                  <a:pt x="4822" y="477970"/>
                  <a:pt x="4822" y="481015"/>
                  <a:pt x="4822" y="481015"/>
                </a:cubicBezTo>
                <a:cubicBezTo>
                  <a:pt x="4822" y="487104"/>
                  <a:pt x="4822" y="477970"/>
                  <a:pt x="4822" y="484059"/>
                </a:cubicBezTo>
                <a:close/>
                <a:moveTo>
                  <a:pt x="4219" y="484059"/>
                </a:moveTo>
                <a:cubicBezTo>
                  <a:pt x="3616" y="487104"/>
                  <a:pt x="3616" y="487104"/>
                  <a:pt x="3616" y="487104"/>
                </a:cubicBezTo>
                <a:cubicBezTo>
                  <a:pt x="3616" y="490148"/>
                  <a:pt x="4219" y="490148"/>
                  <a:pt x="4219" y="490148"/>
                </a:cubicBezTo>
                <a:cubicBezTo>
                  <a:pt x="3616" y="499281"/>
                  <a:pt x="3616" y="481015"/>
                  <a:pt x="4219" y="484059"/>
                </a:cubicBezTo>
                <a:close/>
                <a:moveTo>
                  <a:pt x="4822" y="532770"/>
                </a:moveTo>
                <a:cubicBezTo>
                  <a:pt x="4219" y="535814"/>
                  <a:pt x="4219" y="541903"/>
                  <a:pt x="4219" y="544947"/>
                </a:cubicBezTo>
                <a:cubicBezTo>
                  <a:pt x="4219" y="547992"/>
                  <a:pt x="4822" y="551036"/>
                  <a:pt x="5424" y="547992"/>
                </a:cubicBezTo>
                <a:cubicBezTo>
                  <a:pt x="5424" y="554080"/>
                  <a:pt x="4822" y="551036"/>
                  <a:pt x="4822" y="557125"/>
                </a:cubicBezTo>
                <a:cubicBezTo>
                  <a:pt x="4822" y="557125"/>
                  <a:pt x="4822" y="547992"/>
                  <a:pt x="4219" y="551036"/>
                </a:cubicBezTo>
                <a:cubicBezTo>
                  <a:pt x="3616" y="544947"/>
                  <a:pt x="4219" y="538858"/>
                  <a:pt x="3616" y="535814"/>
                </a:cubicBezTo>
                <a:cubicBezTo>
                  <a:pt x="3616" y="532770"/>
                  <a:pt x="4219" y="535814"/>
                  <a:pt x="4822" y="532770"/>
                </a:cubicBezTo>
                <a:close/>
                <a:moveTo>
                  <a:pt x="7233" y="554080"/>
                </a:moveTo>
                <a:cubicBezTo>
                  <a:pt x="7233" y="554080"/>
                  <a:pt x="7233" y="560169"/>
                  <a:pt x="7233" y="566258"/>
                </a:cubicBezTo>
                <a:cubicBezTo>
                  <a:pt x="6630" y="563214"/>
                  <a:pt x="7233" y="560169"/>
                  <a:pt x="7233" y="554080"/>
                </a:cubicBezTo>
                <a:close/>
                <a:moveTo>
                  <a:pt x="4822" y="581480"/>
                </a:moveTo>
                <a:cubicBezTo>
                  <a:pt x="4822" y="578436"/>
                  <a:pt x="4822" y="584524"/>
                  <a:pt x="5424" y="581480"/>
                </a:cubicBezTo>
                <a:cubicBezTo>
                  <a:pt x="5424" y="587569"/>
                  <a:pt x="4822" y="581480"/>
                  <a:pt x="4822" y="587569"/>
                </a:cubicBezTo>
                <a:cubicBezTo>
                  <a:pt x="4219" y="587569"/>
                  <a:pt x="4822" y="581480"/>
                  <a:pt x="4822" y="581480"/>
                </a:cubicBezTo>
                <a:close/>
                <a:moveTo>
                  <a:pt x="6027" y="584524"/>
                </a:moveTo>
                <a:cubicBezTo>
                  <a:pt x="6027" y="584524"/>
                  <a:pt x="6027" y="587569"/>
                  <a:pt x="6027" y="587569"/>
                </a:cubicBezTo>
                <a:cubicBezTo>
                  <a:pt x="6027" y="587569"/>
                  <a:pt x="5424" y="581480"/>
                  <a:pt x="5424" y="590613"/>
                </a:cubicBezTo>
                <a:cubicBezTo>
                  <a:pt x="4822" y="587569"/>
                  <a:pt x="5424" y="584524"/>
                  <a:pt x="6027" y="584524"/>
                </a:cubicBezTo>
                <a:close/>
                <a:moveTo>
                  <a:pt x="5424" y="590613"/>
                </a:moveTo>
                <a:cubicBezTo>
                  <a:pt x="6027" y="590613"/>
                  <a:pt x="6027" y="593658"/>
                  <a:pt x="6630" y="593658"/>
                </a:cubicBezTo>
                <a:cubicBezTo>
                  <a:pt x="6027" y="593658"/>
                  <a:pt x="5424" y="596702"/>
                  <a:pt x="5424" y="590613"/>
                </a:cubicBezTo>
                <a:close/>
                <a:moveTo>
                  <a:pt x="7233" y="666723"/>
                </a:moveTo>
                <a:cubicBezTo>
                  <a:pt x="7233" y="663679"/>
                  <a:pt x="7233" y="666723"/>
                  <a:pt x="7233" y="663679"/>
                </a:cubicBezTo>
                <a:cubicBezTo>
                  <a:pt x="7233" y="666723"/>
                  <a:pt x="7233" y="669767"/>
                  <a:pt x="7835" y="669767"/>
                </a:cubicBezTo>
                <a:cubicBezTo>
                  <a:pt x="7233" y="672812"/>
                  <a:pt x="7233" y="666723"/>
                  <a:pt x="7233" y="666723"/>
                </a:cubicBezTo>
                <a:close/>
                <a:moveTo>
                  <a:pt x="7835" y="675856"/>
                </a:moveTo>
                <a:cubicBezTo>
                  <a:pt x="8438" y="678901"/>
                  <a:pt x="7835" y="678901"/>
                  <a:pt x="7835" y="681945"/>
                </a:cubicBezTo>
                <a:cubicBezTo>
                  <a:pt x="7835" y="681945"/>
                  <a:pt x="7233" y="684989"/>
                  <a:pt x="7233" y="684989"/>
                </a:cubicBezTo>
                <a:cubicBezTo>
                  <a:pt x="6630" y="681945"/>
                  <a:pt x="7233" y="681945"/>
                  <a:pt x="7233" y="678901"/>
                </a:cubicBezTo>
                <a:cubicBezTo>
                  <a:pt x="7835" y="681945"/>
                  <a:pt x="7835" y="681945"/>
                  <a:pt x="7835" y="675856"/>
                </a:cubicBezTo>
                <a:close/>
                <a:moveTo>
                  <a:pt x="8438" y="697167"/>
                </a:moveTo>
                <a:cubicBezTo>
                  <a:pt x="7835" y="691078"/>
                  <a:pt x="9041" y="700211"/>
                  <a:pt x="9041" y="694123"/>
                </a:cubicBezTo>
                <a:cubicBezTo>
                  <a:pt x="9643" y="700211"/>
                  <a:pt x="8438" y="697167"/>
                  <a:pt x="8438" y="697167"/>
                </a:cubicBezTo>
                <a:close/>
                <a:moveTo>
                  <a:pt x="7233" y="700211"/>
                </a:moveTo>
                <a:cubicBezTo>
                  <a:pt x="7233" y="706300"/>
                  <a:pt x="7233" y="706300"/>
                  <a:pt x="7233" y="709345"/>
                </a:cubicBezTo>
                <a:cubicBezTo>
                  <a:pt x="6630" y="709345"/>
                  <a:pt x="6630" y="709345"/>
                  <a:pt x="6630" y="706300"/>
                </a:cubicBezTo>
                <a:cubicBezTo>
                  <a:pt x="6630" y="706300"/>
                  <a:pt x="6630" y="700211"/>
                  <a:pt x="7233" y="700211"/>
                </a:cubicBezTo>
                <a:close/>
                <a:moveTo>
                  <a:pt x="8438" y="700211"/>
                </a:moveTo>
                <a:cubicBezTo>
                  <a:pt x="7835" y="703256"/>
                  <a:pt x="8438" y="709345"/>
                  <a:pt x="8438" y="703256"/>
                </a:cubicBezTo>
                <a:cubicBezTo>
                  <a:pt x="8438" y="703256"/>
                  <a:pt x="8438" y="706300"/>
                  <a:pt x="8438" y="706300"/>
                </a:cubicBezTo>
                <a:cubicBezTo>
                  <a:pt x="8438" y="706300"/>
                  <a:pt x="8438" y="712389"/>
                  <a:pt x="7835" y="712389"/>
                </a:cubicBezTo>
                <a:cubicBezTo>
                  <a:pt x="7835" y="709345"/>
                  <a:pt x="7835" y="706300"/>
                  <a:pt x="7835" y="706300"/>
                </a:cubicBezTo>
                <a:cubicBezTo>
                  <a:pt x="7835" y="703256"/>
                  <a:pt x="7835" y="700211"/>
                  <a:pt x="8438" y="700211"/>
                </a:cubicBezTo>
                <a:close/>
                <a:moveTo>
                  <a:pt x="7233" y="709345"/>
                </a:moveTo>
                <a:cubicBezTo>
                  <a:pt x="7835" y="709345"/>
                  <a:pt x="7233" y="715433"/>
                  <a:pt x="7835" y="715433"/>
                </a:cubicBezTo>
                <a:cubicBezTo>
                  <a:pt x="7233" y="715433"/>
                  <a:pt x="6630" y="715433"/>
                  <a:pt x="6630" y="712389"/>
                </a:cubicBezTo>
                <a:cubicBezTo>
                  <a:pt x="7233" y="712389"/>
                  <a:pt x="7233" y="715433"/>
                  <a:pt x="7233" y="709345"/>
                </a:cubicBezTo>
                <a:close/>
                <a:moveTo>
                  <a:pt x="9643" y="712389"/>
                </a:moveTo>
                <a:cubicBezTo>
                  <a:pt x="9041" y="715433"/>
                  <a:pt x="9041" y="715433"/>
                  <a:pt x="9041" y="718478"/>
                </a:cubicBezTo>
                <a:cubicBezTo>
                  <a:pt x="8438" y="718478"/>
                  <a:pt x="8438" y="724567"/>
                  <a:pt x="7835" y="721522"/>
                </a:cubicBezTo>
                <a:cubicBezTo>
                  <a:pt x="7835" y="718478"/>
                  <a:pt x="7835" y="718478"/>
                  <a:pt x="7835" y="718478"/>
                </a:cubicBezTo>
                <a:cubicBezTo>
                  <a:pt x="8438" y="724567"/>
                  <a:pt x="9041" y="712389"/>
                  <a:pt x="9643" y="712389"/>
                </a:cubicBezTo>
                <a:close/>
                <a:moveTo>
                  <a:pt x="9041" y="733700"/>
                </a:moveTo>
                <a:cubicBezTo>
                  <a:pt x="9643" y="733700"/>
                  <a:pt x="9643" y="733700"/>
                  <a:pt x="9643" y="733700"/>
                </a:cubicBezTo>
                <a:cubicBezTo>
                  <a:pt x="9041" y="736744"/>
                  <a:pt x="9041" y="739789"/>
                  <a:pt x="9041" y="742833"/>
                </a:cubicBezTo>
                <a:cubicBezTo>
                  <a:pt x="9041" y="739789"/>
                  <a:pt x="9041" y="736744"/>
                  <a:pt x="9041" y="733700"/>
                </a:cubicBezTo>
                <a:close/>
                <a:moveTo>
                  <a:pt x="33149" y="761099"/>
                </a:moveTo>
                <a:cubicBezTo>
                  <a:pt x="33752" y="764144"/>
                  <a:pt x="33149" y="767188"/>
                  <a:pt x="32546" y="767188"/>
                </a:cubicBezTo>
                <a:cubicBezTo>
                  <a:pt x="32546" y="764144"/>
                  <a:pt x="33149" y="764144"/>
                  <a:pt x="33149" y="761099"/>
                </a:cubicBezTo>
                <a:close/>
                <a:moveTo>
                  <a:pt x="31944" y="794588"/>
                </a:moveTo>
                <a:cubicBezTo>
                  <a:pt x="32546" y="794588"/>
                  <a:pt x="32546" y="803721"/>
                  <a:pt x="31944" y="800677"/>
                </a:cubicBezTo>
                <a:cubicBezTo>
                  <a:pt x="31944" y="797632"/>
                  <a:pt x="31944" y="797632"/>
                  <a:pt x="31944" y="794588"/>
                </a:cubicBezTo>
                <a:close/>
                <a:moveTo>
                  <a:pt x="10849" y="840254"/>
                </a:moveTo>
                <a:cubicBezTo>
                  <a:pt x="10849" y="843298"/>
                  <a:pt x="10246" y="843298"/>
                  <a:pt x="10246" y="840254"/>
                </a:cubicBezTo>
                <a:cubicBezTo>
                  <a:pt x="10246" y="837209"/>
                  <a:pt x="10849" y="837209"/>
                  <a:pt x="10849" y="840254"/>
                </a:cubicBezTo>
                <a:close/>
                <a:moveTo>
                  <a:pt x="29533" y="840254"/>
                </a:moveTo>
                <a:cubicBezTo>
                  <a:pt x="29533" y="843298"/>
                  <a:pt x="29533" y="849387"/>
                  <a:pt x="29533" y="849387"/>
                </a:cubicBezTo>
                <a:cubicBezTo>
                  <a:pt x="29533" y="846342"/>
                  <a:pt x="29533" y="843298"/>
                  <a:pt x="29533" y="840254"/>
                </a:cubicBezTo>
                <a:close/>
                <a:moveTo>
                  <a:pt x="30738" y="843298"/>
                </a:moveTo>
                <a:cubicBezTo>
                  <a:pt x="31341" y="843298"/>
                  <a:pt x="31341" y="843298"/>
                  <a:pt x="31341" y="846342"/>
                </a:cubicBezTo>
                <a:cubicBezTo>
                  <a:pt x="31341" y="849387"/>
                  <a:pt x="31341" y="852431"/>
                  <a:pt x="31341" y="855476"/>
                </a:cubicBezTo>
                <a:cubicBezTo>
                  <a:pt x="31341" y="852431"/>
                  <a:pt x="30738" y="849387"/>
                  <a:pt x="30738" y="855476"/>
                </a:cubicBezTo>
                <a:cubicBezTo>
                  <a:pt x="30136" y="855476"/>
                  <a:pt x="31341" y="849387"/>
                  <a:pt x="30738" y="843298"/>
                </a:cubicBezTo>
                <a:close/>
                <a:moveTo>
                  <a:pt x="10849" y="849387"/>
                </a:moveTo>
                <a:cubicBezTo>
                  <a:pt x="10849" y="849387"/>
                  <a:pt x="10246" y="849387"/>
                  <a:pt x="10246" y="846342"/>
                </a:cubicBezTo>
                <a:cubicBezTo>
                  <a:pt x="10849" y="846342"/>
                  <a:pt x="10849" y="846342"/>
                  <a:pt x="10849" y="846342"/>
                </a:cubicBezTo>
                <a:cubicBezTo>
                  <a:pt x="11452" y="852431"/>
                  <a:pt x="10849" y="849387"/>
                  <a:pt x="10849" y="852431"/>
                </a:cubicBezTo>
                <a:cubicBezTo>
                  <a:pt x="10849" y="852431"/>
                  <a:pt x="10849" y="849387"/>
                  <a:pt x="10849" y="849387"/>
                </a:cubicBezTo>
                <a:close/>
                <a:moveTo>
                  <a:pt x="19889" y="858520"/>
                </a:moveTo>
                <a:cubicBezTo>
                  <a:pt x="20492" y="858520"/>
                  <a:pt x="19889" y="864609"/>
                  <a:pt x="20492" y="864609"/>
                </a:cubicBezTo>
                <a:cubicBezTo>
                  <a:pt x="19889" y="870698"/>
                  <a:pt x="19889" y="861564"/>
                  <a:pt x="19889" y="858520"/>
                </a:cubicBezTo>
                <a:close/>
                <a:moveTo>
                  <a:pt x="29533" y="858520"/>
                </a:moveTo>
                <a:cubicBezTo>
                  <a:pt x="30136" y="858520"/>
                  <a:pt x="30136" y="867653"/>
                  <a:pt x="29533" y="864609"/>
                </a:cubicBezTo>
                <a:lnTo>
                  <a:pt x="29533" y="858520"/>
                </a:lnTo>
                <a:close/>
                <a:moveTo>
                  <a:pt x="27122" y="861564"/>
                </a:moveTo>
                <a:cubicBezTo>
                  <a:pt x="27122" y="861564"/>
                  <a:pt x="27122" y="861564"/>
                  <a:pt x="27725" y="861564"/>
                </a:cubicBezTo>
                <a:cubicBezTo>
                  <a:pt x="27122" y="864609"/>
                  <a:pt x="27725" y="873742"/>
                  <a:pt x="27122" y="873742"/>
                </a:cubicBezTo>
                <a:cubicBezTo>
                  <a:pt x="27122" y="870698"/>
                  <a:pt x="27122" y="867653"/>
                  <a:pt x="27122" y="861564"/>
                </a:cubicBezTo>
                <a:close/>
                <a:moveTo>
                  <a:pt x="10246" y="864609"/>
                </a:moveTo>
                <a:cubicBezTo>
                  <a:pt x="10246" y="864609"/>
                  <a:pt x="10246" y="867653"/>
                  <a:pt x="10246" y="867653"/>
                </a:cubicBezTo>
                <a:cubicBezTo>
                  <a:pt x="10849" y="870698"/>
                  <a:pt x="10849" y="867653"/>
                  <a:pt x="10849" y="873742"/>
                </a:cubicBezTo>
                <a:cubicBezTo>
                  <a:pt x="10849" y="873742"/>
                  <a:pt x="10246" y="870698"/>
                  <a:pt x="10246" y="864609"/>
                </a:cubicBezTo>
                <a:close/>
                <a:moveTo>
                  <a:pt x="31341" y="864609"/>
                </a:moveTo>
                <a:cubicBezTo>
                  <a:pt x="31341" y="867653"/>
                  <a:pt x="31341" y="867653"/>
                  <a:pt x="31341" y="870698"/>
                </a:cubicBezTo>
                <a:cubicBezTo>
                  <a:pt x="30738" y="870698"/>
                  <a:pt x="30738" y="867653"/>
                  <a:pt x="30738" y="867653"/>
                </a:cubicBezTo>
                <a:cubicBezTo>
                  <a:pt x="30738" y="864609"/>
                  <a:pt x="31341" y="864609"/>
                  <a:pt x="31341" y="864609"/>
                </a:cubicBezTo>
                <a:close/>
                <a:moveTo>
                  <a:pt x="24108" y="870698"/>
                </a:moveTo>
                <a:cubicBezTo>
                  <a:pt x="24108" y="867653"/>
                  <a:pt x="24108" y="870698"/>
                  <a:pt x="24711" y="867653"/>
                </a:cubicBezTo>
                <a:cubicBezTo>
                  <a:pt x="24711" y="870698"/>
                  <a:pt x="24711" y="876786"/>
                  <a:pt x="24711" y="876786"/>
                </a:cubicBezTo>
                <a:cubicBezTo>
                  <a:pt x="24108" y="876786"/>
                  <a:pt x="24711" y="873742"/>
                  <a:pt x="24108" y="870698"/>
                </a:cubicBezTo>
                <a:close/>
                <a:moveTo>
                  <a:pt x="27725" y="870698"/>
                </a:moveTo>
                <a:cubicBezTo>
                  <a:pt x="28327" y="870698"/>
                  <a:pt x="28327" y="870698"/>
                  <a:pt x="28327" y="870698"/>
                </a:cubicBezTo>
                <a:cubicBezTo>
                  <a:pt x="28327" y="870698"/>
                  <a:pt x="28327" y="870698"/>
                  <a:pt x="28327" y="870698"/>
                </a:cubicBezTo>
                <a:cubicBezTo>
                  <a:pt x="28327" y="873742"/>
                  <a:pt x="28327" y="873742"/>
                  <a:pt x="28327" y="876786"/>
                </a:cubicBezTo>
                <a:cubicBezTo>
                  <a:pt x="27725" y="876786"/>
                  <a:pt x="28327" y="876786"/>
                  <a:pt x="27725" y="870698"/>
                </a:cubicBezTo>
                <a:close/>
                <a:moveTo>
                  <a:pt x="28930" y="870698"/>
                </a:moveTo>
                <a:cubicBezTo>
                  <a:pt x="29533" y="870698"/>
                  <a:pt x="29533" y="870698"/>
                  <a:pt x="29533" y="870698"/>
                </a:cubicBezTo>
                <a:cubicBezTo>
                  <a:pt x="29533" y="873742"/>
                  <a:pt x="28930" y="873742"/>
                  <a:pt x="28930" y="873742"/>
                </a:cubicBezTo>
                <a:cubicBezTo>
                  <a:pt x="28930" y="876786"/>
                  <a:pt x="28930" y="876786"/>
                  <a:pt x="29533" y="876786"/>
                </a:cubicBezTo>
                <a:cubicBezTo>
                  <a:pt x="28930" y="879831"/>
                  <a:pt x="28930" y="876786"/>
                  <a:pt x="28930" y="870698"/>
                </a:cubicBezTo>
                <a:close/>
                <a:moveTo>
                  <a:pt x="30738" y="870698"/>
                </a:moveTo>
                <a:cubicBezTo>
                  <a:pt x="30738" y="873742"/>
                  <a:pt x="31341" y="873742"/>
                  <a:pt x="31341" y="879831"/>
                </a:cubicBezTo>
                <a:cubicBezTo>
                  <a:pt x="30738" y="879831"/>
                  <a:pt x="30738" y="873742"/>
                  <a:pt x="30738" y="876786"/>
                </a:cubicBezTo>
                <a:cubicBezTo>
                  <a:pt x="30738" y="876786"/>
                  <a:pt x="30738" y="873742"/>
                  <a:pt x="30738" y="870698"/>
                </a:cubicBezTo>
                <a:close/>
                <a:moveTo>
                  <a:pt x="31944" y="873742"/>
                </a:moveTo>
                <a:cubicBezTo>
                  <a:pt x="32546" y="876786"/>
                  <a:pt x="31944" y="876786"/>
                  <a:pt x="31944" y="882875"/>
                </a:cubicBezTo>
                <a:cubicBezTo>
                  <a:pt x="31944" y="879831"/>
                  <a:pt x="31341" y="879831"/>
                  <a:pt x="31341" y="876786"/>
                </a:cubicBezTo>
                <a:cubicBezTo>
                  <a:pt x="31944" y="876786"/>
                  <a:pt x="31944" y="876786"/>
                  <a:pt x="31944" y="873742"/>
                </a:cubicBezTo>
                <a:close/>
                <a:moveTo>
                  <a:pt x="21698" y="882875"/>
                </a:moveTo>
                <a:cubicBezTo>
                  <a:pt x="21698" y="882875"/>
                  <a:pt x="21095" y="882875"/>
                  <a:pt x="21095" y="879831"/>
                </a:cubicBezTo>
                <a:cubicBezTo>
                  <a:pt x="21698" y="876786"/>
                  <a:pt x="21698" y="876786"/>
                  <a:pt x="21698" y="882875"/>
                </a:cubicBezTo>
                <a:close/>
                <a:moveTo>
                  <a:pt x="25314" y="882875"/>
                </a:moveTo>
                <a:cubicBezTo>
                  <a:pt x="25917" y="879831"/>
                  <a:pt x="25917" y="885920"/>
                  <a:pt x="25917" y="888964"/>
                </a:cubicBezTo>
                <a:cubicBezTo>
                  <a:pt x="25917" y="892008"/>
                  <a:pt x="25917" y="885920"/>
                  <a:pt x="25314" y="885920"/>
                </a:cubicBezTo>
                <a:cubicBezTo>
                  <a:pt x="25314" y="885920"/>
                  <a:pt x="25917" y="885920"/>
                  <a:pt x="25917" y="885920"/>
                </a:cubicBezTo>
                <a:cubicBezTo>
                  <a:pt x="25917" y="882875"/>
                  <a:pt x="25314" y="882875"/>
                  <a:pt x="25314" y="882875"/>
                </a:cubicBezTo>
                <a:close/>
                <a:moveTo>
                  <a:pt x="27725" y="882875"/>
                </a:moveTo>
                <a:cubicBezTo>
                  <a:pt x="28327" y="882875"/>
                  <a:pt x="28327" y="888964"/>
                  <a:pt x="28327" y="888964"/>
                </a:cubicBezTo>
                <a:cubicBezTo>
                  <a:pt x="28327" y="892008"/>
                  <a:pt x="27725" y="885920"/>
                  <a:pt x="27725" y="882875"/>
                </a:cubicBezTo>
                <a:close/>
                <a:moveTo>
                  <a:pt x="21095" y="885920"/>
                </a:moveTo>
                <a:cubicBezTo>
                  <a:pt x="21095" y="888964"/>
                  <a:pt x="21698" y="888964"/>
                  <a:pt x="21698" y="888964"/>
                </a:cubicBezTo>
                <a:cubicBezTo>
                  <a:pt x="21698" y="895053"/>
                  <a:pt x="21095" y="892008"/>
                  <a:pt x="21095" y="885920"/>
                </a:cubicBezTo>
                <a:close/>
                <a:moveTo>
                  <a:pt x="26519" y="892008"/>
                </a:moveTo>
                <a:cubicBezTo>
                  <a:pt x="27122" y="895053"/>
                  <a:pt x="27122" y="888964"/>
                  <a:pt x="27725" y="892008"/>
                </a:cubicBezTo>
                <a:cubicBezTo>
                  <a:pt x="27122" y="895053"/>
                  <a:pt x="26519" y="898097"/>
                  <a:pt x="26519" y="895053"/>
                </a:cubicBezTo>
                <a:cubicBezTo>
                  <a:pt x="26519" y="895053"/>
                  <a:pt x="26519" y="892008"/>
                  <a:pt x="26519" y="892008"/>
                </a:cubicBezTo>
                <a:close/>
                <a:moveTo>
                  <a:pt x="30136" y="892008"/>
                </a:moveTo>
                <a:cubicBezTo>
                  <a:pt x="30136" y="888964"/>
                  <a:pt x="29533" y="898097"/>
                  <a:pt x="30136" y="898097"/>
                </a:cubicBezTo>
                <a:cubicBezTo>
                  <a:pt x="30136" y="898097"/>
                  <a:pt x="30738" y="895053"/>
                  <a:pt x="30738" y="895053"/>
                </a:cubicBezTo>
                <a:cubicBezTo>
                  <a:pt x="30738" y="901142"/>
                  <a:pt x="31341" y="901142"/>
                  <a:pt x="31341" y="898097"/>
                </a:cubicBezTo>
                <a:cubicBezTo>
                  <a:pt x="31341" y="901142"/>
                  <a:pt x="31341" y="901142"/>
                  <a:pt x="31341" y="904186"/>
                </a:cubicBezTo>
                <a:cubicBezTo>
                  <a:pt x="31341" y="901142"/>
                  <a:pt x="30738" y="901142"/>
                  <a:pt x="30738" y="901142"/>
                </a:cubicBezTo>
                <a:cubicBezTo>
                  <a:pt x="30738" y="898097"/>
                  <a:pt x="30738" y="898097"/>
                  <a:pt x="30738" y="898097"/>
                </a:cubicBezTo>
                <a:cubicBezTo>
                  <a:pt x="30738" y="898097"/>
                  <a:pt x="30136" y="901142"/>
                  <a:pt x="29533" y="898097"/>
                </a:cubicBezTo>
                <a:cubicBezTo>
                  <a:pt x="29533" y="898097"/>
                  <a:pt x="30136" y="895053"/>
                  <a:pt x="29533" y="895053"/>
                </a:cubicBezTo>
                <a:cubicBezTo>
                  <a:pt x="29533" y="895053"/>
                  <a:pt x="30136" y="895053"/>
                  <a:pt x="30136" y="892008"/>
                </a:cubicBezTo>
                <a:close/>
                <a:moveTo>
                  <a:pt x="25917" y="898097"/>
                </a:moveTo>
                <a:cubicBezTo>
                  <a:pt x="26519" y="898097"/>
                  <a:pt x="26519" y="910275"/>
                  <a:pt x="26519" y="916364"/>
                </a:cubicBezTo>
                <a:cubicBezTo>
                  <a:pt x="25917" y="916364"/>
                  <a:pt x="26519" y="910275"/>
                  <a:pt x="25917" y="907230"/>
                </a:cubicBezTo>
                <a:cubicBezTo>
                  <a:pt x="25917" y="904186"/>
                  <a:pt x="25917" y="904186"/>
                  <a:pt x="25917" y="898097"/>
                </a:cubicBezTo>
                <a:close/>
                <a:moveTo>
                  <a:pt x="28930" y="898097"/>
                </a:moveTo>
                <a:cubicBezTo>
                  <a:pt x="29533" y="901142"/>
                  <a:pt x="30136" y="904186"/>
                  <a:pt x="30136" y="910275"/>
                </a:cubicBezTo>
                <a:cubicBezTo>
                  <a:pt x="29533" y="904186"/>
                  <a:pt x="29533" y="907230"/>
                  <a:pt x="28930" y="898097"/>
                </a:cubicBezTo>
                <a:close/>
                <a:moveTo>
                  <a:pt x="24711" y="901142"/>
                </a:moveTo>
                <a:cubicBezTo>
                  <a:pt x="25314" y="901142"/>
                  <a:pt x="25314" y="904186"/>
                  <a:pt x="25917" y="907230"/>
                </a:cubicBezTo>
                <a:cubicBezTo>
                  <a:pt x="25314" y="910275"/>
                  <a:pt x="25314" y="904186"/>
                  <a:pt x="24711" y="901142"/>
                </a:cubicBezTo>
                <a:close/>
                <a:moveTo>
                  <a:pt x="31944" y="901142"/>
                </a:moveTo>
                <a:cubicBezTo>
                  <a:pt x="31944" y="901142"/>
                  <a:pt x="31944" y="907230"/>
                  <a:pt x="31944" y="910275"/>
                </a:cubicBezTo>
                <a:cubicBezTo>
                  <a:pt x="31341" y="907230"/>
                  <a:pt x="31944" y="901142"/>
                  <a:pt x="31944" y="901142"/>
                </a:cubicBezTo>
                <a:close/>
                <a:moveTo>
                  <a:pt x="12054" y="901142"/>
                </a:moveTo>
                <a:cubicBezTo>
                  <a:pt x="12054" y="904186"/>
                  <a:pt x="12054" y="904186"/>
                  <a:pt x="12054" y="907230"/>
                </a:cubicBezTo>
                <a:cubicBezTo>
                  <a:pt x="11452" y="910275"/>
                  <a:pt x="12054" y="907230"/>
                  <a:pt x="11452" y="907230"/>
                </a:cubicBezTo>
                <a:cubicBezTo>
                  <a:pt x="11452" y="913319"/>
                  <a:pt x="11452" y="910275"/>
                  <a:pt x="12054" y="916364"/>
                </a:cubicBezTo>
                <a:cubicBezTo>
                  <a:pt x="11452" y="916364"/>
                  <a:pt x="11452" y="913319"/>
                  <a:pt x="11452" y="913319"/>
                </a:cubicBezTo>
                <a:cubicBezTo>
                  <a:pt x="11452" y="904186"/>
                  <a:pt x="11452" y="904186"/>
                  <a:pt x="11452" y="904186"/>
                </a:cubicBezTo>
                <a:cubicBezTo>
                  <a:pt x="11452" y="907230"/>
                  <a:pt x="11452" y="901142"/>
                  <a:pt x="12054" y="901142"/>
                </a:cubicBezTo>
                <a:close/>
                <a:moveTo>
                  <a:pt x="26519" y="901142"/>
                </a:moveTo>
                <a:cubicBezTo>
                  <a:pt x="27122" y="904186"/>
                  <a:pt x="27122" y="901142"/>
                  <a:pt x="27725" y="901142"/>
                </a:cubicBezTo>
                <a:cubicBezTo>
                  <a:pt x="27122" y="904186"/>
                  <a:pt x="26519" y="910275"/>
                  <a:pt x="26519" y="901142"/>
                </a:cubicBezTo>
                <a:close/>
                <a:moveTo>
                  <a:pt x="22300" y="907230"/>
                </a:moveTo>
                <a:cubicBezTo>
                  <a:pt x="22300" y="907230"/>
                  <a:pt x="22300" y="910275"/>
                  <a:pt x="22300" y="916364"/>
                </a:cubicBezTo>
                <a:cubicBezTo>
                  <a:pt x="22300" y="913319"/>
                  <a:pt x="22300" y="913319"/>
                  <a:pt x="22300" y="913319"/>
                </a:cubicBezTo>
                <a:cubicBezTo>
                  <a:pt x="21698" y="910275"/>
                  <a:pt x="22300" y="910275"/>
                  <a:pt x="22300" y="907230"/>
                </a:cubicBezTo>
                <a:close/>
                <a:moveTo>
                  <a:pt x="20492" y="907230"/>
                </a:moveTo>
                <a:cubicBezTo>
                  <a:pt x="20492" y="904186"/>
                  <a:pt x="21095" y="910275"/>
                  <a:pt x="21095" y="913319"/>
                </a:cubicBezTo>
                <a:cubicBezTo>
                  <a:pt x="20492" y="913319"/>
                  <a:pt x="21095" y="919408"/>
                  <a:pt x="21095" y="922452"/>
                </a:cubicBezTo>
                <a:cubicBezTo>
                  <a:pt x="20492" y="919408"/>
                  <a:pt x="21095" y="910275"/>
                  <a:pt x="20492" y="907230"/>
                </a:cubicBezTo>
                <a:close/>
                <a:moveTo>
                  <a:pt x="28930" y="916364"/>
                </a:moveTo>
                <a:cubicBezTo>
                  <a:pt x="28930" y="916364"/>
                  <a:pt x="28930" y="919408"/>
                  <a:pt x="28327" y="919408"/>
                </a:cubicBezTo>
                <a:cubicBezTo>
                  <a:pt x="28327" y="913319"/>
                  <a:pt x="28327" y="916364"/>
                  <a:pt x="27725" y="916364"/>
                </a:cubicBezTo>
                <a:cubicBezTo>
                  <a:pt x="28327" y="913319"/>
                  <a:pt x="27725" y="913319"/>
                  <a:pt x="27725" y="913319"/>
                </a:cubicBezTo>
                <a:cubicBezTo>
                  <a:pt x="27725" y="910275"/>
                  <a:pt x="27725" y="907230"/>
                  <a:pt x="27725" y="907230"/>
                </a:cubicBezTo>
                <a:cubicBezTo>
                  <a:pt x="27725" y="913319"/>
                  <a:pt x="28930" y="913319"/>
                  <a:pt x="28930" y="916364"/>
                </a:cubicBezTo>
                <a:cubicBezTo>
                  <a:pt x="28930" y="916364"/>
                  <a:pt x="28930" y="916364"/>
                  <a:pt x="28930" y="916364"/>
                </a:cubicBezTo>
                <a:close/>
                <a:moveTo>
                  <a:pt x="19889" y="910275"/>
                </a:moveTo>
                <a:cubicBezTo>
                  <a:pt x="19889" y="910275"/>
                  <a:pt x="19889" y="913319"/>
                  <a:pt x="20492" y="913319"/>
                </a:cubicBezTo>
                <a:cubicBezTo>
                  <a:pt x="20492" y="916364"/>
                  <a:pt x="19889" y="913319"/>
                  <a:pt x="19889" y="916364"/>
                </a:cubicBezTo>
                <a:cubicBezTo>
                  <a:pt x="19889" y="913319"/>
                  <a:pt x="19889" y="910275"/>
                  <a:pt x="19889" y="910275"/>
                </a:cubicBezTo>
                <a:close/>
                <a:moveTo>
                  <a:pt x="22300" y="919408"/>
                </a:moveTo>
                <a:cubicBezTo>
                  <a:pt x="22300" y="919408"/>
                  <a:pt x="22903" y="919408"/>
                  <a:pt x="22903" y="919408"/>
                </a:cubicBezTo>
                <a:cubicBezTo>
                  <a:pt x="22903" y="922452"/>
                  <a:pt x="21698" y="919408"/>
                  <a:pt x="22300" y="925497"/>
                </a:cubicBezTo>
                <a:cubicBezTo>
                  <a:pt x="21698" y="925497"/>
                  <a:pt x="22300" y="922452"/>
                  <a:pt x="22300" y="919408"/>
                </a:cubicBezTo>
                <a:close/>
                <a:moveTo>
                  <a:pt x="29533" y="928541"/>
                </a:moveTo>
                <a:cubicBezTo>
                  <a:pt x="29533" y="925497"/>
                  <a:pt x="30136" y="922452"/>
                  <a:pt x="29533" y="925497"/>
                </a:cubicBezTo>
                <a:cubicBezTo>
                  <a:pt x="29533" y="922452"/>
                  <a:pt x="29533" y="922452"/>
                  <a:pt x="30136" y="922452"/>
                </a:cubicBezTo>
                <a:cubicBezTo>
                  <a:pt x="30136" y="922452"/>
                  <a:pt x="30136" y="919408"/>
                  <a:pt x="30136" y="919408"/>
                </a:cubicBezTo>
                <a:cubicBezTo>
                  <a:pt x="30738" y="919408"/>
                  <a:pt x="29533" y="931586"/>
                  <a:pt x="30136" y="931586"/>
                </a:cubicBezTo>
                <a:cubicBezTo>
                  <a:pt x="30136" y="931586"/>
                  <a:pt x="30136" y="934630"/>
                  <a:pt x="30136" y="934630"/>
                </a:cubicBezTo>
                <a:cubicBezTo>
                  <a:pt x="30136" y="934630"/>
                  <a:pt x="30136" y="934630"/>
                  <a:pt x="30136" y="931586"/>
                </a:cubicBezTo>
                <a:cubicBezTo>
                  <a:pt x="30136" y="928541"/>
                  <a:pt x="29533" y="928541"/>
                  <a:pt x="29533" y="928541"/>
                </a:cubicBezTo>
                <a:close/>
                <a:moveTo>
                  <a:pt x="20492" y="928541"/>
                </a:moveTo>
                <a:cubicBezTo>
                  <a:pt x="20492" y="925497"/>
                  <a:pt x="21095" y="925497"/>
                  <a:pt x="21698" y="922452"/>
                </a:cubicBezTo>
                <a:cubicBezTo>
                  <a:pt x="21698" y="925497"/>
                  <a:pt x="21698" y="931586"/>
                  <a:pt x="21095" y="931586"/>
                </a:cubicBezTo>
                <a:cubicBezTo>
                  <a:pt x="21095" y="925497"/>
                  <a:pt x="21095" y="928541"/>
                  <a:pt x="20492" y="928541"/>
                </a:cubicBezTo>
                <a:close/>
                <a:moveTo>
                  <a:pt x="28930" y="928541"/>
                </a:moveTo>
                <a:cubicBezTo>
                  <a:pt x="28930" y="925497"/>
                  <a:pt x="28930" y="928541"/>
                  <a:pt x="28930" y="928541"/>
                </a:cubicBezTo>
                <a:cubicBezTo>
                  <a:pt x="28930" y="940719"/>
                  <a:pt x="28930" y="937674"/>
                  <a:pt x="28930" y="928541"/>
                </a:cubicBezTo>
                <a:close/>
                <a:moveTo>
                  <a:pt x="12054" y="931586"/>
                </a:moveTo>
                <a:cubicBezTo>
                  <a:pt x="12054" y="931586"/>
                  <a:pt x="12054" y="934630"/>
                  <a:pt x="12054" y="937674"/>
                </a:cubicBezTo>
                <a:cubicBezTo>
                  <a:pt x="11452" y="937674"/>
                  <a:pt x="11452" y="934630"/>
                  <a:pt x="11452" y="931586"/>
                </a:cubicBezTo>
                <a:cubicBezTo>
                  <a:pt x="11452" y="931586"/>
                  <a:pt x="11452" y="931586"/>
                  <a:pt x="12054" y="931586"/>
                </a:cubicBezTo>
                <a:close/>
                <a:moveTo>
                  <a:pt x="12054" y="968118"/>
                </a:moveTo>
                <a:cubicBezTo>
                  <a:pt x="12054" y="968118"/>
                  <a:pt x="12054" y="965074"/>
                  <a:pt x="12657" y="968118"/>
                </a:cubicBezTo>
                <a:cubicBezTo>
                  <a:pt x="12657" y="968118"/>
                  <a:pt x="12054" y="971163"/>
                  <a:pt x="12657" y="974207"/>
                </a:cubicBezTo>
                <a:cubicBezTo>
                  <a:pt x="12054" y="977252"/>
                  <a:pt x="12054" y="977252"/>
                  <a:pt x="11452" y="977252"/>
                </a:cubicBezTo>
                <a:cubicBezTo>
                  <a:pt x="11452" y="971163"/>
                  <a:pt x="12054" y="977252"/>
                  <a:pt x="12054" y="971163"/>
                </a:cubicBezTo>
                <a:cubicBezTo>
                  <a:pt x="12054" y="968118"/>
                  <a:pt x="12054" y="974207"/>
                  <a:pt x="11452" y="971163"/>
                </a:cubicBezTo>
                <a:cubicBezTo>
                  <a:pt x="11452" y="965074"/>
                  <a:pt x="11452" y="962030"/>
                  <a:pt x="11452" y="952896"/>
                </a:cubicBezTo>
                <a:cubicBezTo>
                  <a:pt x="12054" y="952896"/>
                  <a:pt x="11452" y="952896"/>
                  <a:pt x="12054" y="952896"/>
                </a:cubicBezTo>
                <a:cubicBezTo>
                  <a:pt x="12054" y="949852"/>
                  <a:pt x="11452" y="952896"/>
                  <a:pt x="11452" y="946808"/>
                </a:cubicBezTo>
                <a:cubicBezTo>
                  <a:pt x="12054" y="949852"/>
                  <a:pt x="12054" y="940719"/>
                  <a:pt x="11452" y="943763"/>
                </a:cubicBezTo>
                <a:cubicBezTo>
                  <a:pt x="11452" y="940719"/>
                  <a:pt x="11452" y="940719"/>
                  <a:pt x="11452" y="937674"/>
                </a:cubicBezTo>
                <a:cubicBezTo>
                  <a:pt x="12054" y="937674"/>
                  <a:pt x="12054" y="937674"/>
                  <a:pt x="12054" y="940719"/>
                </a:cubicBezTo>
                <a:cubicBezTo>
                  <a:pt x="12657" y="943763"/>
                  <a:pt x="12054" y="943763"/>
                  <a:pt x="12054" y="946808"/>
                </a:cubicBezTo>
                <a:cubicBezTo>
                  <a:pt x="12054" y="949852"/>
                  <a:pt x="12657" y="949852"/>
                  <a:pt x="12657" y="949852"/>
                </a:cubicBezTo>
                <a:cubicBezTo>
                  <a:pt x="12657" y="952896"/>
                  <a:pt x="12054" y="952896"/>
                  <a:pt x="12054" y="952896"/>
                </a:cubicBezTo>
                <a:cubicBezTo>
                  <a:pt x="12054" y="952896"/>
                  <a:pt x="12657" y="952896"/>
                  <a:pt x="12657" y="958985"/>
                </a:cubicBezTo>
                <a:cubicBezTo>
                  <a:pt x="12054" y="958985"/>
                  <a:pt x="12054" y="952896"/>
                  <a:pt x="12054" y="955941"/>
                </a:cubicBezTo>
                <a:cubicBezTo>
                  <a:pt x="12054" y="962030"/>
                  <a:pt x="12657" y="962030"/>
                  <a:pt x="12054" y="968118"/>
                </a:cubicBezTo>
                <a:close/>
                <a:moveTo>
                  <a:pt x="22300" y="940719"/>
                </a:moveTo>
                <a:cubicBezTo>
                  <a:pt x="22903" y="943763"/>
                  <a:pt x="22300" y="949852"/>
                  <a:pt x="22903" y="952896"/>
                </a:cubicBezTo>
                <a:cubicBezTo>
                  <a:pt x="22300" y="955941"/>
                  <a:pt x="22300" y="952896"/>
                  <a:pt x="22903" y="958985"/>
                </a:cubicBezTo>
                <a:cubicBezTo>
                  <a:pt x="22300" y="958985"/>
                  <a:pt x="22300" y="958985"/>
                  <a:pt x="22300" y="958985"/>
                </a:cubicBezTo>
                <a:cubicBezTo>
                  <a:pt x="22300" y="955941"/>
                  <a:pt x="22300" y="946808"/>
                  <a:pt x="22300" y="940719"/>
                </a:cubicBezTo>
                <a:close/>
                <a:moveTo>
                  <a:pt x="29533" y="940719"/>
                </a:moveTo>
                <a:cubicBezTo>
                  <a:pt x="29533" y="943763"/>
                  <a:pt x="30136" y="943763"/>
                  <a:pt x="30136" y="943763"/>
                </a:cubicBezTo>
                <a:cubicBezTo>
                  <a:pt x="30136" y="946808"/>
                  <a:pt x="29533" y="946808"/>
                  <a:pt x="30136" y="949852"/>
                </a:cubicBezTo>
                <a:cubicBezTo>
                  <a:pt x="30136" y="949852"/>
                  <a:pt x="29533" y="949852"/>
                  <a:pt x="29533" y="949852"/>
                </a:cubicBezTo>
                <a:cubicBezTo>
                  <a:pt x="29533" y="949852"/>
                  <a:pt x="29533" y="943763"/>
                  <a:pt x="29533" y="946808"/>
                </a:cubicBezTo>
                <a:cubicBezTo>
                  <a:pt x="28930" y="946808"/>
                  <a:pt x="29533" y="943763"/>
                  <a:pt x="29533" y="940719"/>
                </a:cubicBezTo>
                <a:close/>
                <a:moveTo>
                  <a:pt x="28327" y="946808"/>
                </a:moveTo>
                <a:cubicBezTo>
                  <a:pt x="28930" y="943763"/>
                  <a:pt x="28930" y="949852"/>
                  <a:pt x="28930" y="952896"/>
                </a:cubicBezTo>
                <a:cubicBezTo>
                  <a:pt x="28327" y="952896"/>
                  <a:pt x="28327" y="952896"/>
                  <a:pt x="28327" y="952896"/>
                </a:cubicBezTo>
                <a:cubicBezTo>
                  <a:pt x="28327" y="949852"/>
                  <a:pt x="28930" y="946808"/>
                  <a:pt x="28327" y="946808"/>
                </a:cubicBezTo>
                <a:close/>
                <a:moveTo>
                  <a:pt x="28930" y="952896"/>
                </a:moveTo>
                <a:cubicBezTo>
                  <a:pt x="29533" y="952896"/>
                  <a:pt x="29533" y="958985"/>
                  <a:pt x="29533" y="955941"/>
                </a:cubicBezTo>
                <a:cubicBezTo>
                  <a:pt x="29533" y="958985"/>
                  <a:pt x="29533" y="965074"/>
                  <a:pt x="28930" y="965074"/>
                </a:cubicBezTo>
                <a:cubicBezTo>
                  <a:pt x="28930" y="962030"/>
                  <a:pt x="28930" y="958985"/>
                  <a:pt x="28930" y="952896"/>
                </a:cubicBezTo>
                <a:close/>
                <a:moveTo>
                  <a:pt x="27122" y="955941"/>
                </a:moveTo>
                <a:cubicBezTo>
                  <a:pt x="27122" y="955941"/>
                  <a:pt x="27725" y="955941"/>
                  <a:pt x="27725" y="958985"/>
                </a:cubicBezTo>
                <a:cubicBezTo>
                  <a:pt x="27725" y="962030"/>
                  <a:pt x="27122" y="955941"/>
                  <a:pt x="27122" y="958985"/>
                </a:cubicBezTo>
                <a:lnTo>
                  <a:pt x="27122" y="955941"/>
                </a:lnTo>
                <a:close/>
                <a:moveTo>
                  <a:pt x="31944" y="962030"/>
                </a:moveTo>
                <a:cubicBezTo>
                  <a:pt x="32546" y="968118"/>
                  <a:pt x="31944" y="977252"/>
                  <a:pt x="32546" y="980296"/>
                </a:cubicBezTo>
                <a:cubicBezTo>
                  <a:pt x="32546" y="983340"/>
                  <a:pt x="31944" y="983340"/>
                  <a:pt x="31944" y="980296"/>
                </a:cubicBezTo>
                <a:cubicBezTo>
                  <a:pt x="31944" y="980296"/>
                  <a:pt x="31944" y="983340"/>
                  <a:pt x="31944" y="983340"/>
                </a:cubicBezTo>
                <a:cubicBezTo>
                  <a:pt x="31341" y="986385"/>
                  <a:pt x="31341" y="974207"/>
                  <a:pt x="30738" y="980296"/>
                </a:cubicBezTo>
                <a:cubicBezTo>
                  <a:pt x="30738" y="974207"/>
                  <a:pt x="31341" y="980296"/>
                  <a:pt x="31944" y="977252"/>
                </a:cubicBezTo>
                <a:cubicBezTo>
                  <a:pt x="31944" y="977252"/>
                  <a:pt x="31944" y="977252"/>
                  <a:pt x="31944" y="977252"/>
                </a:cubicBezTo>
                <a:cubicBezTo>
                  <a:pt x="31341" y="971163"/>
                  <a:pt x="31944" y="965074"/>
                  <a:pt x="31944" y="962030"/>
                </a:cubicBezTo>
                <a:close/>
                <a:moveTo>
                  <a:pt x="24108" y="965074"/>
                </a:moveTo>
                <a:cubicBezTo>
                  <a:pt x="24108" y="965074"/>
                  <a:pt x="24108" y="965074"/>
                  <a:pt x="24108" y="971163"/>
                </a:cubicBezTo>
                <a:cubicBezTo>
                  <a:pt x="24108" y="971163"/>
                  <a:pt x="23506" y="968118"/>
                  <a:pt x="24108" y="965074"/>
                </a:cubicBezTo>
                <a:close/>
                <a:moveTo>
                  <a:pt x="27122" y="974207"/>
                </a:moveTo>
                <a:cubicBezTo>
                  <a:pt x="27122" y="977252"/>
                  <a:pt x="26519" y="980296"/>
                  <a:pt x="26519" y="974207"/>
                </a:cubicBezTo>
                <a:cubicBezTo>
                  <a:pt x="27122" y="977252"/>
                  <a:pt x="27122" y="974207"/>
                  <a:pt x="27122" y="974207"/>
                </a:cubicBezTo>
                <a:close/>
                <a:moveTo>
                  <a:pt x="24108" y="974207"/>
                </a:moveTo>
                <a:cubicBezTo>
                  <a:pt x="24108" y="974207"/>
                  <a:pt x="24711" y="977252"/>
                  <a:pt x="24711" y="977252"/>
                </a:cubicBezTo>
                <a:cubicBezTo>
                  <a:pt x="24711" y="980296"/>
                  <a:pt x="24108" y="980296"/>
                  <a:pt x="24108" y="974207"/>
                </a:cubicBezTo>
                <a:close/>
                <a:moveTo>
                  <a:pt x="28327" y="989429"/>
                </a:moveTo>
                <a:cubicBezTo>
                  <a:pt x="28327" y="986385"/>
                  <a:pt x="28327" y="980296"/>
                  <a:pt x="28327" y="974207"/>
                </a:cubicBezTo>
                <a:cubicBezTo>
                  <a:pt x="28930" y="977252"/>
                  <a:pt x="28327" y="983340"/>
                  <a:pt x="28327" y="992474"/>
                </a:cubicBezTo>
                <a:cubicBezTo>
                  <a:pt x="28327" y="992474"/>
                  <a:pt x="27725" y="983340"/>
                  <a:pt x="27725" y="992474"/>
                </a:cubicBezTo>
                <a:cubicBezTo>
                  <a:pt x="27725" y="989429"/>
                  <a:pt x="27725" y="989429"/>
                  <a:pt x="27725" y="989429"/>
                </a:cubicBezTo>
                <a:cubicBezTo>
                  <a:pt x="27725" y="989429"/>
                  <a:pt x="27725" y="986385"/>
                  <a:pt x="27725" y="986385"/>
                </a:cubicBezTo>
                <a:cubicBezTo>
                  <a:pt x="27725" y="986385"/>
                  <a:pt x="27725" y="986385"/>
                  <a:pt x="27725" y="986385"/>
                </a:cubicBezTo>
                <a:cubicBezTo>
                  <a:pt x="27725" y="989429"/>
                  <a:pt x="28327" y="989429"/>
                  <a:pt x="28327" y="989429"/>
                </a:cubicBezTo>
                <a:close/>
                <a:moveTo>
                  <a:pt x="27725" y="995518"/>
                </a:moveTo>
                <a:cubicBezTo>
                  <a:pt x="27725" y="992474"/>
                  <a:pt x="27122" y="992474"/>
                  <a:pt x="27122" y="989429"/>
                </a:cubicBezTo>
                <a:cubicBezTo>
                  <a:pt x="27725" y="989429"/>
                  <a:pt x="27725" y="989429"/>
                  <a:pt x="27725" y="995518"/>
                </a:cubicBezTo>
                <a:close/>
                <a:moveTo>
                  <a:pt x="11452" y="983340"/>
                </a:moveTo>
                <a:cubicBezTo>
                  <a:pt x="12054" y="983340"/>
                  <a:pt x="12054" y="983340"/>
                  <a:pt x="12054" y="983340"/>
                </a:cubicBezTo>
                <a:cubicBezTo>
                  <a:pt x="12054" y="983340"/>
                  <a:pt x="12054" y="983340"/>
                  <a:pt x="12054" y="983340"/>
                </a:cubicBezTo>
                <a:cubicBezTo>
                  <a:pt x="12054" y="986385"/>
                  <a:pt x="12054" y="986385"/>
                  <a:pt x="12657" y="986385"/>
                </a:cubicBezTo>
                <a:cubicBezTo>
                  <a:pt x="12054" y="989429"/>
                  <a:pt x="12054" y="998562"/>
                  <a:pt x="11452" y="998562"/>
                </a:cubicBezTo>
                <a:cubicBezTo>
                  <a:pt x="11452" y="995518"/>
                  <a:pt x="12054" y="995518"/>
                  <a:pt x="12054" y="992474"/>
                </a:cubicBezTo>
                <a:cubicBezTo>
                  <a:pt x="11452" y="995518"/>
                  <a:pt x="10849" y="992474"/>
                  <a:pt x="10849" y="1001607"/>
                </a:cubicBezTo>
                <a:cubicBezTo>
                  <a:pt x="10246" y="998562"/>
                  <a:pt x="10849" y="992474"/>
                  <a:pt x="10849" y="989429"/>
                </a:cubicBezTo>
                <a:cubicBezTo>
                  <a:pt x="10849" y="992474"/>
                  <a:pt x="10849" y="992474"/>
                  <a:pt x="11452" y="992474"/>
                </a:cubicBezTo>
                <a:cubicBezTo>
                  <a:pt x="11452" y="989429"/>
                  <a:pt x="12054" y="986385"/>
                  <a:pt x="11452" y="983340"/>
                </a:cubicBezTo>
                <a:close/>
                <a:moveTo>
                  <a:pt x="18684" y="983340"/>
                </a:moveTo>
                <a:cubicBezTo>
                  <a:pt x="18684" y="983340"/>
                  <a:pt x="18081" y="986385"/>
                  <a:pt x="18684" y="989429"/>
                </a:cubicBezTo>
                <a:cubicBezTo>
                  <a:pt x="18081" y="989429"/>
                  <a:pt x="18081" y="989429"/>
                  <a:pt x="18081" y="989429"/>
                </a:cubicBezTo>
                <a:cubicBezTo>
                  <a:pt x="18081" y="992474"/>
                  <a:pt x="18684" y="989429"/>
                  <a:pt x="18684" y="992474"/>
                </a:cubicBezTo>
                <a:cubicBezTo>
                  <a:pt x="18684" y="992474"/>
                  <a:pt x="18081" y="995518"/>
                  <a:pt x="18081" y="992474"/>
                </a:cubicBezTo>
                <a:cubicBezTo>
                  <a:pt x="18081" y="992474"/>
                  <a:pt x="18081" y="989429"/>
                  <a:pt x="18081" y="983340"/>
                </a:cubicBezTo>
                <a:cubicBezTo>
                  <a:pt x="18081" y="983340"/>
                  <a:pt x="18684" y="983340"/>
                  <a:pt x="18684" y="983340"/>
                </a:cubicBezTo>
                <a:close/>
                <a:moveTo>
                  <a:pt x="22300" y="983340"/>
                </a:moveTo>
                <a:cubicBezTo>
                  <a:pt x="22300" y="986385"/>
                  <a:pt x="22903" y="986385"/>
                  <a:pt x="22903" y="989429"/>
                </a:cubicBezTo>
                <a:cubicBezTo>
                  <a:pt x="22300" y="989429"/>
                  <a:pt x="22300" y="986385"/>
                  <a:pt x="22300" y="989429"/>
                </a:cubicBezTo>
                <a:cubicBezTo>
                  <a:pt x="21698" y="989429"/>
                  <a:pt x="22300" y="986385"/>
                  <a:pt x="22300" y="983340"/>
                </a:cubicBezTo>
                <a:close/>
                <a:moveTo>
                  <a:pt x="19287" y="992474"/>
                </a:moveTo>
                <a:cubicBezTo>
                  <a:pt x="19287" y="989429"/>
                  <a:pt x="19287" y="995518"/>
                  <a:pt x="19889" y="992474"/>
                </a:cubicBezTo>
                <a:cubicBezTo>
                  <a:pt x="19287" y="998562"/>
                  <a:pt x="19287" y="995518"/>
                  <a:pt x="18684" y="995518"/>
                </a:cubicBezTo>
                <a:cubicBezTo>
                  <a:pt x="18684" y="992474"/>
                  <a:pt x="19287" y="992474"/>
                  <a:pt x="19287" y="992474"/>
                </a:cubicBezTo>
                <a:close/>
                <a:moveTo>
                  <a:pt x="18684" y="992474"/>
                </a:moveTo>
                <a:cubicBezTo>
                  <a:pt x="18684" y="995518"/>
                  <a:pt x="18684" y="995518"/>
                  <a:pt x="18684" y="998562"/>
                </a:cubicBezTo>
                <a:cubicBezTo>
                  <a:pt x="18081" y="998562"/>
                  <a:pt x="18081" y="998562"/>
                  <a:pt x="18081" y="998562"/>
                </a:cubicBezTo>
                <a:cubicBezTo>
                  <a:pt x="18081" y="995518"/>
                  <a:pt x="18684" y="995518"/>
                  <a:pt x="18684" y="992474"/>
                </a:cubicBezTo>
                <a:close/>
                <a:moveTo>
                  <a:pt x="22903" y="998562"/>
                </a:moveTo>
                <a:cubicBezTo>
                  <a:pt x="22300" y="998562"/>
                  <a:pt x="22300" y="998562"/>
                  <a:pt x="22300" y="998562"/>
                </a:cubicBezTo>
                <a:cubicBezTo>
                  <a:pt x="22300" y="1001607"/>
                  <a:pt x="22300" y="1004651"/>
                  <a:pt x="22300" y="1004651"/>
                </a:cubicBezTo>
                <a:cubicBezTo>
                  <a:pt x="21698" y="1004651"/>
                  <a:pt x="22300" y="998562"/>
                  <a:pt x="22300" y="995518"/>
                </a:cubicBezTo>
                <a:cubicBezTo>
                  <a:pt x="22300" y="995518"/>
                  <a:pt x="22300" y="998562"/>
                  <a:pt x="22903" y="995518"/>
                </a:cubicBezTo>
                <a:cubicBezTo>
                  <a:pt x="22903" y="1001607"/>
                  <a:pt x="23506" y="1001607"/>
                  <a:pt x="23506" y="1007696"/>
                </a:cubicBezTo>
                <a:cubicBezTo>
                  <a:pt x="22903" y="1007696"/>
                  <a:pt x="22903" y="1001607"/>
                  <a:pt x="22903" y="998562"/>
                </a:cubicBezTo>
                <a:close/>
                <a:moveTo>
                  <a:pt x="25314" y="1001607"/>
                </a:moveTo>
                <a:cubicBezTo>
                  <a:pt x="25314" y="1001607"/>
                  <a:pt x="25314" y="1004651"/>
                  <a:pt x="25314" y="1007696"/>
                </a:cubicBezTo>
                <a:cubicBezTo>
                  <a:pt x="24711" y="1007696"/>
                  <a:pt x="24711" y="1007696"/>
                  <a:pt x="24711" y="1007696"/>
                </a:cubicBezTo>
                <a:cubicBezTo>
                  <a:pt x="24711" y="1004651"/>
                  <a:pt x="24711" y="1004651"/>
                  <a:pt x="25314" y="1004651"/>
                </a:cubicBezTo>
                <a:lnTo>
                  <a:pt x="25314" y="1001607"/>
                </a:lnTo>
                <a:close/>
                <a:moveTo>
                  <a:pt x="25314" y="1016829"/>
                </a:moveTo>
                <a:cubicBezTo>
                  <a:pt x="25314" y="1013784"/>
                  <a:pt x="25314" y="1013784"/>
                  <a:pt x="25314" y="1010740"/>
                </a:cubicBezTo>
                <a:cubicBezTo>
                  <a:pt x="25917" y="1007696"/>
                  <a:pt x="25917" y="1007696"/>
                  <a:pt x="26519" y="1007696"/>
                </a:cubicBezTo>
                <a:cubicBezTo>
                  <a:pt x="26519" y="1013784"/>
                  <a:pt x="26519" y="1016829"/>
                  <a:pt x="26519" y="1019873"/>
                </a:cubicBezTo>
                <a:cubicBezTo>
                  <a:pt x="25917" y="1016829"/>
                  <a:pt x="25917" y="1013784"/>
                  <a:pt x="25917" y="1010740"/>
                </a:cubicBezTo>
                <a:cubicBezTo>
                  <a:pt x="25917" y="1013784"/>
                  <a:pt x="25917" y="1016829"/>
                  <a:pt x="25314" y="1016829"/>
                </a:cubicBezTo>
                <a:cubicBezTo>
                  <a:pt x="25314" y="1016829"/>
                  <a:pt x="25314" y="1016829"/>
                  <a:pt x="25314" y="1016829"/>
                </a:cubicBezTo>
                <a:close/>
                <a:moveTo>
                  <a:pt x="24711" y="1010740"/>
                </a:moveTo>
                <a:cubicBezTo>
                  <a:pt x="24711" y="1016829"/>
                  <a:pt x="24711" y="1016829"/>
                  <a:pt x="24711" y="1019873"/>
                </a:cubicBezTo>
                <a:cubicBezTo>
                  <a:pt x="24108" y="1010740"/>
                  <a:pt x="24108" y="1010740"/>
                  <a:pt x="24108" y="1010740"/>
                </a:cubicBezTo>
                <a:cubicBezTo>
                  <a:pt x="24711" y="1007696"/>
                  <a:pt x="24711" y="1013784"/>
                  <a:pt x="24711" y="1010740"/>
                </a:cubicBezTo>
                <a:close/>
                <a:moveTo>
                  <a:pt x="14465" y="1019873"/>
                </a:moveTo>
                <a:cubicBezTo>
                  <a:pt x="14465" y="1022918"/>
                  <a:pt x="14465" y="1019873"/>
                  <a:pt x="14465" y="1022918"/>
                </a:cubicBezTo>
                <a:cubicBezTo>
                  <a:pt x="14465" y="1025962"/>
                  <a:pt x="15068" y="1019873"/>
                  <a:pt x="15068" y="1029006"/>
                </a:cubicBezTo>
                <a:cubicBezTo>
                  <a:pt x="14465" y="1025962"/>
                  <a:pt x="14465" y="1029006"/>
                  <a:pt x="13862" y="1029006"/>
                </a:cubicBezTo>
                <a:cubicBezTo>
                  <a:pt x="13862" y="1022918"/>
                  <a:pt x="13862" y="1019873"/>
                  <a:pt x="14465" y="1019873"/>
                </a:cubicBezTo>
                <a:close/>
                <a:moveTo>
                  <a:pt x="15671" y="1041184"/>
                </a:moveTo>
                <a:cubicBezTo>
                  <a:pt x="15671" y="1038140"/>
                  <a:pt x="16273" y="1044228"/>
                  <a:pt x="16273" y="1041184"/>
                </a:cubicBezTo>
                <a:cubicBezTo>
                  <a:pt x="16273" y="1041184"/>
                  <a:pt x="16273" y="1044228"/>
                  <a:pt x="16273" y="1044228"/>
                </a:cubicBezTo>
                <a:cubicBezTo>
                  <a:pt x="16273" y="1044228"/>
                  <a:pt x="16273" y="1044228"/>
                  <a:pt x="16273" y="1047273"/>
                </a:cubicBezTo>
                <a:cubicBezTo>
                  <a:pt x="16273" y="1041184"/>
                  <a:pt x="15671" y="1044228"/>
                  <a:pt x="15671" y="1041184"/>
                </a:cubicBezTo>
                <a:close/>
                <a:moveTo>
                  <a:pt x="15068" y="1044228"/>
                </a:moveTo>
                <a:cubicBezTo>
                  <a:pt x="14465" y="1041184"/>
                  <a:pt x="14465" y="1044228"/>
                  <a:pt x="14465" y="1047273"/>
                </a:cubicBezTo>
                <a:cubicBezTo>
                  <a:pt x="13862" y="1041184"/>
                  <a:pt x="15068" y="1041184"/>
                  <a:pt x="15068" y="1044228"/>
                </a:cubicBezTo>
                <a:close/>
                <a:moveTo>
                  <a:pt x="14465" y="1053362"/>
                </a:moveTo>
                <a:cubicBezTo>
                  <a:pt x="15068" y="1050317"/>
                  <a:pt x="15068" y="1053362"/>
                  <a:pt x="15068" y="1056406"/>
                </a:cubicBezTo>
                <a:cubicBezTo>
                  <a:pt x="15068" y="1059450"/>
                  <a:pt x="15068" y="1053362"/>
                  <a:pt x="14465" y="1053362"/>
                </a:cubicBezTo>
                <a:close/>
                <a:moveTo>
                  <a:pt x="15671" y="1062495"/>
                </a:moveTo>
                <a:cubicBezTo>
                  <a:pt x="15671" y="1062495"/>
                  <a:pt x="15068" y="1065539"/>
                  <a:pt x="15068" y="1062495"/>
                </a:cubicBezTo>
                <a:cubicBezTo>
                  <a:pt x="15068" y="1062495"/>
                  <a:pt x="15068" y="1065539"/>
                  <a:pt x="15068" y="1065539"/>
                </a:cubicBezTo>
                <a:cubicBezTo>
                  <a:pt x="15068" y="1068584"/>
                  <a:pt x="15068" y="1065539"/>
                  <a:pt x="15068" y="1062495"/>
                </a:cubicBezTo>
                <a:cubicBezTo>
                  <a:pt x="15068" y="1059450"/>
                  <a:pt x="15068" y="1059450"/>
                  <a:pt x="15671" y="1062495"/>
                </a:cubicBezTo>
                <a:close/>
                <a:moveTo>
                  <a:pt x="14465" y="1059450"/>
                </a:moveTo>
                <a:cubicBezTo>
                  <a:pt x="14465" y="1059450"/>
                  <a:pt x="14465" y="1068584"/>
                  <a:pt x="13862" y="1065539"/>
                </a:cubicBezTo>
                <a:cubicBezTo>
                  <a:pt x="13862" y="1065539"/>
                  <a:pt x="13862" y="1065539"/>
                  <a:pt x="13862" y="1062495"/>
                </a:cubicBezTo>
                <a:cubicBezTo>
                  <a:pt x="13862" y="1062495"/>
                  <a:pt x="14465" y="1062495"/>
                  <a:pt x="14465" y="1059450"/>
                </a:cubicBezTo>
                <a:close/>
                <a:moveTo>
                  <a:pt x="24108" y="1065539"/>
                </a:moveTo>
                <a:cubicBezTo>
                  <a:pt x="24108" y="1065539"/>
                  <a:pt x="24108" y="1065539"/>
                  <a:pt x="24711" y="1062495"/>
                </a:cubicBezTo>
                <a:cubicBezTo>
                  <a:pt x="24711" y="1062495"/>
                  <a:pt x="24711" y="1068584"/>
                  <a:pt x="24711" y="1065539"/>
                </a:cubicBezTo>
                <a:cubicBezTo>
                  <a:pt x="24711" y="1071628"/>
                  <a:pt x="24711" y="1068584"/>
                  <a:pt x="24108" y="1068584"/>
                </a:cubicBezTo>
                <a:cubicBezTo>
                  <a:pt x="24108" y="1077717"/>
                  <a:pt x="24108" y="1077717"/>
                  <a:pt x="24108" y="1077717"/>
                </a:cubicBezTo>
                <a:cubicBezTo>
                  <a:pt x="24108" y="1077717"/>
                  <a:pt x="24108" y="1077717"/>
                  <a:pt x="24108" y="1077717"/>
                </a:cubicBezTo>
                <a:cubicBezTo>
                  <a:pt x="23506" y="1077717"/>
                  <a:pt x="24108" y="1071628"/>
                  <a:pt x="24108" y="1065539"/>
                </a:cubicBezTo>
                <a:close/>
                <a:moveTo>
                  <a:pt x="15068" y="1068584"/>
                </a:moveTo>
                <a:cubicBezTo>
                  <a:pt x="15068" y="1068584"/>
                  <a:pt x="15068" y="1071628"/>
                  <a:pt x="15068" y="1074672"/>
                </a:cubicBezTo>
                <a:cubicBezTo>
                  <a:pt x="15068" y="1077717"/>
                  <a:pt x="14465" y="1080761"/>
                  <a:pt x="14465" y="1077717"/>
                </a:cubicBezTo>
                <a:cubicBezTo>
                  <a:pt x="13862" y="1068584"/>
                  <a:pt x="14465" y="1074672"/>
                  <a:pt x="15068" y="1068584"/>
                </a:cubicBezTo>
                <a:close/>
                <a:moveTo>
                  <a:pt x="15671" y="1071628"/>
                </a:moveTo>
                <a:cubicBezTo>
                  <a:pt x="16273" y="1071628"/>
                  <a:pt x="15671" y="1074672"/>
                  <a:pt x="15671" y="1077717"/>
                </a:cubicBezTo>
                <a:cubicBezTo>
                  <a:pt x="15068" y="1077717"/>
                  <a:pt x="15671" y="1071628"/>
                  <a:pt x="15068" y="1071628"/>
                </a:cubicBezTo>
                <a:cubicBezTo>
                  <a:pt x="15671" y="1065539"/>
                  <a:pt x="15671" y="1074672"/>
                  <a:pt x="15671" y="1071628"/>
                </a:cubicBezTo>
                <a:close/>
                <a:moveTo>
                  <a:pt x="16273" y="1071628"/>
                </a:moveTo>
                <a:cubicBezTo>
                  <a:pt x="16876" y="1077717"/>
                  <a:pt x="16876" y="1068584"/>
                  <a:pt x="17479" y="1077717"/>
                </a:cubicBezTo>
                <a:cubicBezTo>
                  <a:pt x="16876" y="1071628"/>
                  <a:pt x="16876" y="1077717"/>
                  <a:pt x="16876" y="1077717"/>
                </a:cubicBezTo>
                <a:cubicBezTo>
                  <a:pt x="16876" y="1080761"/>
                  <a:pt x="16273" y="1077717"/>
                  <a:pt x="16273" y="1074672"/>
                </a:cubicBezTo>
                <a:cubicBezTo>
                  <a:pt x="16273" y="1074672"/>
                  <a:pt x="16273" y="1074672"/>
                  <a:pt x="16273" y="1071628"/>
                </a:cubicBezTo>
                <a:close/>
                <a:moveTo>
                  <a:pt x="15068" y="1099027"/>
                </a:moveTo>
                <a:cubicBezTo>
                  <a:pt x="15068" y="1105116"/>
                  <a:pt x="15068" y="1114249"/>
                  <a:pt x="14465" y="1114249"/>
                </a:cubicBezTo>
                <a:cubicBezTo>
                  <a:pt x="15068" y="1111205"/>
                  <a:pt x="14465" y="1105116"/>
                  <a:pt x="15068" y="1105116"/>
                </a:cubicBezTo>
                <a:cubicBezTo>
                  <a:pt x="14465" y="1105116"/>
                  <a:pt x="14465" y="1105116"/>
                  <a:pt x="14465" y="1102072"/>
                </a:cubicBezTo>
                <a:cubicBezTo>
                  <a:pt x="15068" y="1099027"/>
                  <a:pt x="15068" y="1102072"/>
                  <a:pt x="15068" y="1099027"/>
                </a:cubicBezTo>
                <a:close/>
                <a:moveTo>
                  <a:pt x="14465" y="1092939"/>
                </a:moveTo>
                <a:cubicBezTo>
                  <a:pt x="14465" y="1095983"/>
                  <a:pt x="15068" y="1095983"/>
                  <a:pt x="15068" y="1092939"/>
                </a:cubicBezTo>
                <a:cubicBezTo>
                  <a:pt x="14465" y="1089894"/>
                  <a:pt x="15068" y="1083805"/>
                  <a:pt x="14465" y="1083805"/>
                </a:cubicBezTo>
                <a:cubicBezTo>
                  <a:pt x="14465" y="1080761"/>
                  <a:pt x="15068" y="1080761"/>
                  <a:pt x="15068" y="1077717"/>
                </a:cubicBezTo>
                <a:cubicBezTo>
                  <a:pt x="15671" y="1080761"/>
                  <a:pt x="15671" y="1092939"/>
                  <a:pt x="16273" y="1092939"/>
                </a:cubicBezTo>
                <a:cubicBezTo>
                  <a:pt x="15671" y="1095983"/>
                  <a:pt x="15671" y="1095983"/>
                  <a:pt x="15671" y="1099027"/>
                </a:cubicBezTo>
                <a:cubicBezTo>
                  <a:pt x="15068" y="1099027"/>
                  <a:pt x="14465" y="1099027"/>
                  <a:pt x="14465" y="1092939"/>
                </a:cubicBezTo>
                <a:close/>
                <a:moveTo>
                  <a:pt x="18684" y="1086850"/>
                </a:moveTo>
                <a:cubicBezTo>
                  <a:pt x="18684" y="1089894"/>
                  <a:pt x="18684" y="1086850"/>
                  <a:pt x="19287" y="1089894"/>
                </a:cubicBezTo>
                <a:cubicBezTo>
                  <a:pt x="19287" y="1092939"/>
                  <a:pt x="18684" y="1089894"/>
                  <a:pt x="18081" y="1092939"/>
                </a:cubicBezTo>
                <a:cubicBezTo>
                  <a:pt x="18081" y="1092939"/>
                  <a:pt x="18684" y="1089894"/>
                  <a:pt x="18684" y="1086850"/>
                </a:cubicBezTo>
                <a:close/>
                <a:moveTo>
                  <a:pt x="24711" y="1089894"/>
                </a:moveTo>
                <a:cubicBezTo>
                  <a:pt x="24711" y="1089894"/>
                  <a:pt x="25314" y="1102072"/>
                  <a:pt x="24711" y="1102072"/>
                </a:cubicBezTo>
                <a:cubicBezTo>
                  <a:pt x="24711" y="1095983"/>
                  <a:pt x="24711" y="1095983"/>
                  <a:pt x="24711" y="1089894"/>
                </a:cubicBezTo>
                <a:close/>
                <a:moveTo>
                  <a:pt x="18684" y="1099027"/>
                </a:moveTo>
                <a:cubicBezTo>
                  <a:pt x="18684" y="1099027"/>
                  <a:pt x="18684" y="1105116"/>
                  <a:pt x="18684" y="1108161"/>
                </a:cubicBezTo>
                <a:cubicBezTo>
                  <a:pt x="18081" y="1105116"/>
                  <a:pt x="18684" y="1105116"/>
                  <a:pt x="18684" y="1099027"/>
                </a:cubicBezTo>
                <a:close/>
                <a:moveTo>
                  <a:pt x="16273" y="1117294"/>
                </a:moveTo>
                <a:cubicBezTo>
                  <a:pt x="16273" y="1111205"/>
                  <a:pt x="16273" y="1111205"/>
                  <a:pt x="16273" y="1111205"/>
                </a:cubicBezTo>
                <a:cubicBezTo>
                  <a:pt x="16876" y="1111205"/>
                  <a:pt x="16876" y="1108161"/>
                  <a:pt x="16876" y="1111205"/>
                </a:cubicBezTo>
                <a:cubicBezTo>
                  <a:pt x="16876" y="1111205"/>
                  <a:pt x="16876" y="1111205"/>
                  <a:pt x="16876" y="1111205"/>
                </a:cubicBezTo>
                <a:cubicBezTo>
                  <a:pt x="16876" y="1114249"/>
                  <a:pt x="16876" y="1114249"/>
                  <a:pt x="16876" y="1117294"/>
                </a:cubicBezTo>
                <a:cubicBezTo>
                  <a:pt x="16876" y="1117294"/>
                  <a:pt x="16876" y="1117294"/>
                  <a:pt x="16876" y="1114249"/>
                </a:cubicBezTo>
                <a:cubicBezTo>
                  <a:pt x="17479" y="1120338"/>
                  <a:pt x="16876" y="1117294"/>
                  <a:pt x="16273" y="1117294"/>
                </a:cubicBezTo>
                <a:close/>
                <a:moveTo>
                  <a:pt x="14465" y="1120338"/>
                </a:moveTo>
                <a:cubicBezTo>
                  <a:pt x="15068" y="1120338"/>
                  <a:pt x="15068" y="1120338"/>
                  <a:pt x="15671" y="1117294"/>
                </a:cubicBezTo>
                <a:cubicBezTo>
                  <a:pt x="15068" y="1123383"/>
                  <a:pt x="15068" y="1123383"/>
                  <a:pt x="15671" y="1129471"/>
                </a:cubicBezTo>
                <a:cubicBezTo>
                  <a:pt x="15068" y="1129471"/>
                  <a:pt x="15068" y="1126427"/>
                  <a:pt x="15068" y="1123383"/>
                </a:cubicBezTo>
                <a:cubicBezTo>
                  <a:pt x="15068" y="1126427"/>
                  <a:pt x="14465" y="1123383"/>
                  <a:pt x="14465" y="1123383"/>
                </a:cubicBezTo>
                <a:cubicBezTo>
                  <a:pt x="14465" y="1120338"/>
                  <a:pt x="15068" y="1123383"/>
                  <a:pt x="14465" y="1120338"/>
                </a:cubicBezTo>
                <a:close/>
                <a:moveTo>
                  <a:pt x="27122" y="1126427"/>
                </a:moveTo>
                <a:cubicBezTo>
                  <a:pt x="27725" y="1123383"/>
                  <a:pt x="27725" y="1129471"/>
                  <a:pt x="27725" y="1132516"/>
                </a:cubicBezTo>
                <a:cubicBezTo>
                  <a:pt x="27725" y="1135560"/>
                  <a:pt x="27725" y="1132516"/>
                  <a:pt x="27122" y="1132516"/>
                </a:cubicBezTo>
                <a:cubicBezTo>
                  <a:pt x="27122" y="1129471"/>
                  <a:pt x="27122" y="1126427"/>
                  <a:pt x="27122" y="1126427"/>
                </a:cubicBezTo>
                <a:close/>
                <a:moveTo>
                  <a:pt x="16876" y="1126427"/>
                </a:moveTo>
                <a:cubicBezTo>
                  <a:pt x="16876" y="1129471"/>
                  <a:pt x="16876" y="1126427"/>
                  <a:pt x="17479" y="1126427"/>
                </a:cubicBezTo>
                <a:cubicBezTo>
                  <a:pt x="17479" y="1132516"/>
                  <a:pt x="17479" y="1132516"/>
                  <a:pt x="17479" y="1132516"/>
                </a:cubicBezTo>
                <a:cubicBezTo>
                  <a:pt x="16876" y="1123383"/>
                  <a:pt x="16876" y="1135560"/>
                  <a:pt x="16876" y="1132516"/>
                </a:cubicBezTo>
                <a:cubicBezTo>
                  <a:pt x="16876" y="1132516"/>
                  <a:pt x="16876" y="1129471"/>
                  <a:pt x="16876" y="1126427"/>
                </a:cubicBezTo>
                <a:close/>
                <a:moveTo>
                  <a:pt x="15068" y="1135560"/>
                </a:moveTo>
                <a:cubicBezTo>
                  <a:pt x="15068" y="1132516"/>
                  <a:pt x="14465" y="1138605"/>
                  <a:pt x="14465" y="1132516"/>
                </a:cubicBezTo>
                <a:cubicBezTo>
                  <a:pt x="15068" y="1129471"/>
                  <a:pt x="15068" y="1132516"/>
                  <a:pt x="15671" y="1132516"/>
                </a:cubicBezTo>
                <a:cubicBezTo>
                  <a:pt x="15671" y="1138605"/>
                  <a:pt x="16273" y="1135560"/>
                  <a:pt x="15671" y="1141649"/>
                </a:cubicBezTo>
                <a:cubicBezTo>
                  <a:pt x="15671" y="1135560"/>
                  <a:pt x="15068" y="1144693"/>
                  <a:pt x="15068" y="1135560"/>
                </a:cubicBezTo>
                <a:cubicBezTo>
                  <a:pt x="15068" y="1135560"/>
                  <a:pt x="15068" y="1135560"/>
                  <a:pt x="15068" y="1135560"/>
                </a:cubicBezTo>
                <a:close/>
                <a:moveTo>
                  <a:pt x="24711" y="1138605"/>
                </a:moveTo>
                <a:cubicBezTo>
                  <a:pt x="24108" y="1141649"/>
                  <a:pt x="24711" y="1141649"/>
                  <a:pt x="24711" y="1144693"/>
                </a:cubicBezTo>
                <a:cubicBezTo>
                  <a:pt x="24108" y="1144693"/>
                  <a:pt x="24711" y="1150782"/>
                  <a:pt x="24108" y="1150782"/>
                </a:cubicBezTo>
                <a:cubicBezTo>
                  <a:pt x="24711" y="1144693"/>
                  <a:pt x="24108" y="1138605"/>
                  <a:pt x="24108" y="1141649"/>
                </a:cubicBezTo>
                <a:cubicBezTo>
                  <a:pt x="24108" y="1138605"/>
                  <a:pt x="24108" y="1135560"/>
                  <a:pt x="24711" y="1132516"/>
                </a:cubicBezTo>
                <a:cubicBezTo>
                  <a:pt x="24108" y="1138605"/>
                  <a:pt x="24711" y="1138605"/>
                  <a:pt x="24711" y="1141649"/>
                </a:cubicBezTo>
                <a:cubicBezTo>
                  <a:pt x="24711" y="1141649"/>
                  <a:pt x="24711" y="1141649"/>
                  <a:pt x="24711" y="1138605"/>
                </a:cubicBezTo>
                <a:close/>
                <a:moveTo>
                  <a:pt x="16876" y="1150782"/>
                </a:moveTo>
                <a:cubicBezTo>
                  <a:pt x="16876" y="1147738"/>
                  <a:pt x="16876" y="1150782"/>
                  <a:pt x="16273" y="1147738"/>
                </a:cubicBezTo>
                <a:cubicBezTo>
                  <a:pt x="16876" y="1144693"/>
                  <a:pt x="16273" y="1141649"/>
                  <a:pt x="16273" y="1138605"/>
                </a:cubicBezTo>
                <a:cubicBezTo>
                  <a:pt x="16273" y="1138605"/>
                  <a:pt x="16273" y="1138605"/>
                  <a:pt x="16876" y="1135560"/>
                </a:cubicBezTo>
                <a:cubicBezTo>
                  <a:pt x="16876" y="1138605"/>
                  <a:pt x="16876" y="1147738"/>
                  <a:pt x="17479" y="1147738"/>
                </a:cubicBezTo>
                <a:cubicBezTo>
                  <a:pt x="17479" y="1153827"/>
                  <a:pt x="17479" y="1156871"/>
                  <a:pt x="17479" y="1159915"/>
                </a:cubicBezTo>
                <a:cubicBezTo>
                  <a:pt x="16876" y="1162960"/>
                  <a:pt x="16876" y="1153827"/>
                  <a:pt x="16876" y="1159915"/>
                </a:cubicBezTo>
                <a:cubicBezTo>
                  <a:pt x="16273" y="1156871"/>
                  <a:pt x="16273" y="1150782"/>
                  <a:pt x="16876" y="1150782"/>
                </a:cubicBezTo>
                <a:close/>
                <a:moveTo>
                  <a:pt x="25917" y="1138605"/>
                </a:moveTo>
                <a:cubicBezTo>
                  <a:pt x="26519" y="1138605"/>
                  <a:pt x="26519" y="1144693"/>
                  <a:pt x="25917" y="1144693"/>
                </a:cubicBezTo>
                <a:cubicBezTo>
                  <a:pt x="25917" y="1144693"/>
                  <a:pt x="25917" y="1141649"/>
                  <a:pt x="25917" y="1138605"/>
                </a:cubicBezTo>
                <a:close/>
                <a:moveTo>
                  <a:pt x="13260" y="1141649"/>
                </a:moveTo>
                <a:cubicBezTo>
                  <a:pt x="13862" y="1144693"/>
                  <a:pt x="13862" y="1147738"/>
                  <a:pt x="13862" y="1150782"/>
                </a:cubicBezTo>
                <a:cubicBezTo>
                  <a:pt x="13260" y="1150782"/>
                  <a:pt x="13260" y="1147738"/>
                  <a:pt x="13260" y="1141649"/>
                </a:cubicBezTo>
                <a:close/>
                <a:moveTo>
                  <a:pt x="15068" y="1141649"/>
                </a:moveTo>
                <a:cubicBezTo>
                  <a:pt x="15671" y="1141649"/>
                  <a:pt x="15671" y="1144693"/>
                  <a:pt x="15671" y="1144693"/>
                </a:cubicBezTo>
                <a:cubicBezTo>
                  <a:pt x="15671" y="1144693"/>
                  <a:pt x="15671" y="1147738"/>
                  <a:pt x="15671" y="1147738"/>
                </a:cubicBezTo>
                <a:cubicBezTo>
                  <a:pt x="15671" y="1147738"/>
                  <a:pt x="15671" y="1144693"/>
                  <a:pt x="16273" y="1147738"/>
                </a:cubicBezTo>
                <a:cubicBezTo>
                  <a:pt x="15671" y="1153827"/>
                  <a:pt x="16273" y="1153827"/>
                  <a:pt x="16273" y="1156871"/>
                </a:cubicBezTo>
                <a:cubicBezTo>
                  <a:pt x="15671" y="1153827"/>
                  <a:pt x="15671" y="1153827"/>
                  <a:pt x="15671" y="1156871"/>
                </a:cubicBezTo>
                <a:cubicBezTo>
                  <a:pt x="15068" y="1150782"/>
                  <a:pt x="15671" y="1147738"/>
                  <a:pt x="15068" y="1141649"/>
                </a:cubicBezTo>
                <a:close/>
                <a:moveTo>
                  <a:pt x="19287" y="1159915"/>
                </a:moveTo>
                <a:cubicBezTo>
                  <a:pt x="18684" y="1166004"/>
                  <a:pt x="19287" y="1162960"/>
                  <a:pt x="19287" y="1166004"/>
                </a:cubicBezTo>
                <a:cubicBezTo>
                  <a:pt x="19287" y="1166004"/>
                  <a:pt x="19287" y="1162960"/>
                  <a:pt x="19287" y="1159915"/>
                </a:cubicBezTo>
                <a:cubicBezTo>
                  <a:pt x="19889" y="1159915"/>
                  <a:pt x="19889" y="1166004"/>
                  <a:pt x="19287" y="1169049"/>
                </a:cubicBezTo>
                <a:cubicBezTo>
                  <a:pt x="19287" y="1166004"/>
                  <a:pt x="18684" y="1169049"/>
                  <a:pt x="19287" y="1172093"/>
                </a:cubicBezTo>
                <a:cubicBezTo>
                  <a:pt x="18684" y="1172093"/>
                  <a:pt x="18684" y="1169049"/>
                  <a:pt x="18081" y="1172093"/>
                </a:cubicBezTo>
                <a:cubicBezTo>
                  <a:pt x="18684" y="1169049"/>
                  <a:pt x="18684" y="1162960"/>
                  <a:pt x="18081" y="1162960"/>
                </a:cubicBezTo>
                <a:cubicBezTo>
                  <a:pt x="19287" y="1156871"/>
                  <a:pt x="17479" y="1159915"/>
                  <a:pt x="18684" y="1153827"/>
                </a:cubicBezTo>
                <a:cubicBezTo>
                  <a:pt x="18684" y="1153827"/>
                  <a:pt x="18684" y="1150782"/>
                  <a:pt x="18081" y="1150782"/>
                </a:cubicBezTo>
                <a:cubicBezTo>
                  <a:pt x="18081" y="1150782"/>
                  <a:pt x="18684" y="1147738"/>
                  <a:pt x="18684" y="1147738"/>
                </a:cubicBezTo>
                <a:cubicBezTo>
                  <a:pt x="18684" y="1150782"/>
                  <a:pt x="18684" y="1156871"/>
                  <a:pt x="19287" y="1150782"/>
                </a:cubicBezTo>
                <a:cubicBezTo>
                  <a:pt x="19287" y="1153827"/>
                  <a:pt x="19287" y="1159915"/>
                  <a:pt x="19287" y="1159915"/>
                </a:cubicBezTo>
                <a:close/>
                <a:moveTo>
                  <a:pt x="20492" y="1150782"/>
                </a:moveTo>
                <a:cubicBezTo>
                  <a:pt x="20492" y="1150782"/>
                  <a:pt x="20492" y="1153827"/>
                  <a:pt x="19889" y="1150782"/>
                </a:cubicBezTo>
                <a:cubicBezTo>
                  <a:pt x="19889" y="1153827"/>
                  <a:pt x="20492" y="1153827"/>
                  <a:pt x="20492" y="1156871"/>
                </a:cubicBezTo>
                <a:cubicBezTo>
                  <a:pt x="19889" y="1156871"/>
                  <a:pt x="19889" y="1156871"/>
                  <a:pt x="19889" y="1156871"/>
                </a:cubicBezTo>
                <a:cubicBezTo>
                  <a:pt x="19889" y="1150782"/>
                  <a:pt x="19889" y="1150782"/>
                  <a:pt x="19889" y="1150782"/>
                </a:cubicBezTo>
                <a:cubicBezTo>
                  <a:pt x="19889" y="1150782"/>
                  <a:pt x="20492" y="1150782"/>
                  <a:pt x="20492" y="1150782"/>
                </a:cubicBezTo>
                <a:close/>
                <a:moveTo>
                  <a:pt x="25917" y="1153827"/>
                </a:moveTo>
                <a:cubicBezTo>
                  <a:pt x="25917" y="1156871"/>
                  <a:pt x="25917" y="1156871"/>
                  <a:pt x="26519" y="1156871"/>
                </a:cubicBezTo>
                <a:cubicBezTo>
                  <a:pt x="26519" y="1159915"/>
                  <a:pt x="26519" y="1159915"/>
                  <a:pt x="26519" y="1159915"/>
                </a:cubicBezTo>
                <a:cubicBezTo>
                  <a:pt x="25917" y="1159915"/>
                  <a:pt x="25917" y="1156871"/>
                  <a:pt x="25917" y="1159915"/>
                </a:cubicBezTo>
                <a:cubicBezTo>
                  <a:pt x="25917" y="1156871"/>
                  <a:pt x="25917" y="1156871"/>
                  <a:pt x="25917" y="1153827"/>
                </a:cubicBezTo>
                <a:close/>
                <a:moveTo>
                  <a:pt x="16273" y="1156871"/>
                </a:moveTo>
                <a:cubicBezTo>
                  <a:pt x="16273" y="1156871"/>
                  <a:pt x="16273" y="1159915"/>
                  <a:pt x="16273" y="1159915"/>
                </a:cubicBezTo>
                <a:cubicBezTo>
                  <a:pt x="16273" y="1159915"/>
                  <a:pt x="16273" y="1162960"/>
                  <a:pt x="15671" y="1162960"/>
                </a:cubicBezTo>
                <a:cubicBezTo>
                  <a:pt x="15671" y="1159915"/>
                  <a:pt x="16273" y="1159915"/>
                  <a:pt x="16273" y="1156871"/>
                </a:cubicBezTo>
                <a:close/>
                <a:moveTo>
                  <a:pt x="25314" y="1156871"/>
                </a:moveTo>
                <a:cubicBezTo>
                  <a:pt x="25917" y="1159915"/>
                  <a:pt x="25314" y="1172093"/>
                  <a:pt x="24711" y="1172093"/>
                </a:cubicBezTo>
                <a:cubicBezTo>
                  <a:pt x="24711" y="1166004"/>
                  <a:pt x="25314" y="1162960"/>
                  <a:pt x="25314" y="1159915"/>
                </a:cubicBezTo>
                <a:cubicBezTo>
                  <a:pt x="25314" y="1159915"/>
                  <a:pt x="25314" y="1159915"/>
                  <a:pt x="25314" y="1156871"/>
                </a:cubicBezTo>
                <a:close/>
                <a:moveTo>
                  <a:pt x="15068" y="1159915"/>
                </a:moveTo>
                <a:cubicBezTo>
                  <a:pt x="15671" y="1156871"/>
                  <a:pt x="15671" y="1159915"/>
                  <a:pt x="15671" y="1159915"/>
                </a:cubicBezTo>
                <a:cubicBezTo>
                  <a:pt x="15671" y="1162960"/>
                  <a:pt x="15671" y="1166004"/>
                  <a:pt x="15671" y="1166004"/>
                </a:cubicBezTo>
                <a:cubicBezTo>
                  <a:pt x="15671" y="1166004"/>
                  <a:pt x="15671" y="1162960"/>
                  <a:pt x="15671" y="1162960"/>
                </a:cubicBezTo>
                <a:cubicBezTo>
                  <a:pt x="15671" y="1162960"/>
                  <a:pt x="15671" y="1159915"/>
                  <a:pt x="15068" y="1159915"/>
                </a:cubicBezTo>
                <a:close/>
                <a:moveTo>
                  <a:pt x="20492" y="1159915"/>
                </a:moveTo>
                <a:cubicBezTo>
                  <a:pt x="20492" y="1162960"/>
                  <a:pt x="19889" y="1162960"/>
                  <a:pt x="19889" y="1159915"/>
                </a:cubicBezTo>
                <a:cubicBezTo>
                  <a:pt x="19889" y="1156871"/>
                  <a:pt x="20492" y="1156871"/>
                  <a:pt x="20492" y="1159915"/>
                </a:cubicBezTo>
                <a:close/>
                <a:moveTo>
                  <a:pt x="27725" y="1159915"/>
                </a:moveTo>
                <a:cubicBezTo>
                  <a:pt x="27725" y="1169049"/>
                  <a:pt x="28327" y="1159915"/>
                  <a:pt x="28930" y="1159915"/>
                </a:cubicBezTo>
                <a:cubicBezTo>
                  <a:pt x="28930" y="1166004"/>
                  <a:pt x="28930" y="1169049"/>
                  <a:pt x="28327" y="1175137"/>
                </a:cubicBezTo>
                <a:cubicBezTo>
                  <a:pt x="28930" y="1175137"/>
                  <a:pt x="28930" y="1175137"/>
                  <a:pt x="28930" y="1175137"/>
                </a:cubicBezTo>
                <a:cubicBezTo>
                  <a:pt x="28930" y="1175137"/>
                  <a:pt x="28930" y="1178182"/>
                  <a:pt x="29533" y="1178182"/>
                </a:cubicBezTo>
                <a:cubicBezTo>
                  <a:pt x="28930" y="1178182"/>
                  <a:pt x="28327" y="1184271"/>
                  <a:pt x="28930" y="1184271"/>
                </a:cubicBezTo>
                <a:cubicBezTo>
                  <a:pt x="28930" y="1190359"/>
                  <a:pt x="28930" y="1184271"/>
                  <a:pt x="28327" y="1184271"/>
                </a:cubicBezTo>
                <a:cubicBezTo>
                  <a:pt x="28327" y="1184271"/>
                  <a:pt x="28930" y="1187315"/>
                  <a:pt x="28327" y="1190359"/>
                </a:cubicBezTo>
                <a:cubicBezTo>
                  <a:pt x="28327" y="1190359"/>
                  <a:pt x="28327" y="1187315"/>
                  <a:pt x="28327" y="1187315"/>
                </a:cubicBezTo>
                <a:cubicBezTo>
                  <a:pt x="28930" y="1187315"/>
                  <a:pt x="28930" y="1190359"/>
                  <a:pt x="28930" y="1193404"/>
                </a:cubicBezTo>
                <a:cubicBezTo>
                  <a:pt x="28327" y="1193404"/>
                  <a:pt x="28327" y="1184271"/>
                  <a:pt x="27725" y="1178182"/>
                </a:cubicBezTo>
                <a:cubicBezTo>
                  <a:pt x="27725" y="1178182"/>
                  <a:pt x="27725" y="1181226"/>
                  <a:pt x="27725" y="1181226"/>
                </a:cubicBezTo>
                <a:cubicBezTo>
                  <a:pt x="27122" y="1181226"/>
                  <a:pt x="27122" y="1184271"/>
                  <a:pt x="27122" y="1187315"/>
                </a:cubicBezTo>
                <a:cubicBezTo>
                  <a:pt x="26519" y="1181226"/>
                  <a:pt x="27122" y="1175137"/>
                  <a:pt x="27725" y="1178182"/>
                </a:cubicBezTo>
                <a:cubicBezTo>
                  <a:pt x="28327" y="1178182"/>
                  <a:pt x="28327" y="1181226"/>
                  <a:pt x="28327" y="1181226"/>
                </a:cubicBezTo>
                <a:cubicBezTo>
                  <a:pt x="28327" y="1181226"/>
                  <a:pt x="28327" y="1181226"/>
                  <a:pt x="28327" y="1181226"/>
                </a:cubicBezTo>
                <a:cubicBezTo>
                  <a:pt x="27725" y="1178182"/>
                  <a:pt x="28327" y="1172093"/>
                  <a:pt x="27725" y="1166004"/>
                </a:cubicBezTo>
                <a:cubicBezTo>
                  <a:pt x="27725" y="1169049"/>
                  <a:pt x="27725" y="1169049"/>
                  <a:pt x="27725" y="1169049"/>
                </a:cubicBezTo>
                <a:cubicBezTo>
                  <a:pt x="27725" y="1172093"/>
                  <a:pt x="27725" y="1169049"/>
                  <a:pt x="27725" y="1172093"/>
                </a:cubicBezTo>
                <a:cubicBezTo>
                  <a:pt x="28327" y="1172093"/>
                  <a:pt x="27725" y="1175137"/>
                  <a:pt x="27725" y="1175137"/>
                </a:cubicBezTo>
                <a:cubicBezTo>
                  <a:pt x="28327" y="1172093"/>
                  <a:pt x="27122" y="1172093"/>
                  <a:pt x="27725" y="1175137"/>
                </a:cubicBezTo>
                <a:cubicBezTo>
                  <a:pt x="27122" y="1169049"/>
                  <a:pt x="27122" y="1166004"/>
                  <a:pt x="27725" y="1159915"/>
                </a:cubicBezTo>
                <a:close/>
                <a:moveTo>
                  <a:pt x="25917" y="1159915"/>
                </a:moveTo>
                <a:cubicBezTo>
                  <a:pt x="25917" y="1162960"/>
                  <a:pt x="25917" y="1162960"/>
                  <a:pt x="26519" y="1162960"/>
                </a:cubicBezTo>
                <a:cubicBezTo>
                  <a:pt x="26519" y="1166004"/>
                  <a:pt x="25917" y="1166004"/>
                  <a:pt x="25917" y="1166004"/>
                </a:cubicBezTo>
                <a:cubicBezTo>
                  <a:pt x="25917" y="1162960"/>
                  <a:pt x="25917" y="1162960"/>
                  <a:pt x="25917" y="1159915"/>
                </a:cubicBezTo>
                <a:close/>
                <a:moveTo>
                  <a:pt x="31341" y="1162960"/>
                </a:moveTo>
                <a:cubicBezTo>
                  <a:pt x="31341" y="1162960"/>
                  <a:pt x="31944" y="1169049"/>
                  <a:pt x="31341" y="1166004"/>
                </a:cubicBezTo>
                <a:cubicBezTo>
                  <a:pt x="31341" y="1169049"/>
                  <a:pt x="31341" y="1169049"/>
                  <a:pt x="31341" y="1169049"/>
                </a:cubicBezTo>
                <a:cubicBezTo>
                  <a:pt x="31944" y="1169049"/>
                  <a:pt x="31944" y="1166004"/>
                  <a:pt x="31944" y="1162960"/>
                </a:cubicBezTo>
                <a:cubicBezTo>
                  <a:pt x="32546" y="1166004"/>
                  <a:pt x="31944" y="1169049"/>
                  <a:pt x="31944" y="1172093"/>
                </a:cubicBezTo>
                <a:cubicBezTo>
                  <a:pt x="31341" y="1172093"/>
                  <a:pt x="31944" y="1178182"/>
                  <a:pt x="31341" y="1178182"/>
                </a:cubicBezTo>
                <a:cubicBezTo>
                  <a:pt x="30738" y="1178182"/>
                  <a:pt x="31341" y="1166004"/>
                  <a:pt x="31341" y="1162960"/>
                </a:cubicBezTo>
                <a:close/>
                <a:moveTo>
                  <a:pt x="16273" y="1169049"/>
                </a:moveTo>
                <a:cubicBezTo>
                  <a:pt x="16876" y="1169049"/>
                  <a:pt x="16876" y="1175137"/>
                  <a:pt x="17479" y="1175137"/>
                </a:cubicBezTo>
                <a:cubicBezTo>
                  <a:pt x="16876" y="1181226"/>
                  <a:pt x="16876" y="1178182"/>
                  <a:pt x="16876" y="1184271"/>
                </a:cubicBezTo>
                <a:cubicBezTo>
                  <a:pt x="16876" y="1181226"/>
                  <a:pt x="16876" y="1181226"/>
                  <a:pt x="16876" y="1175137"/>
                </a:cubicBezTo>
                <a:cubicBezTo>
                  <a:pt x="16876" y="1175137"/>
                  <a:pt x="16876" y="1178182"/>
                  <a:pt x="16876" y="1181226"/>
                </a:cubicBezTo>
                <a:cubicBezTo>
                  <a:pt x="16273" y="1175137"/>
                  <a:pt x="16876" y="1172093"/>
                  <a:pt x="16273" y="1169049"/>
                </a:cubicBezTo>
                <a:close/>
                <a:moveTo>
                  <a:pt x="15671" y="1166004"/>
                </a:moveTo>
                <a:cubicBezTo>
                  <a:pt x="16273" y="1159915"/>
                  <a:pt x="16876" y="1166004"/>
                  <a:pt x="17479" y="1162960"/>
                </a:cubicBezTo>
                <a:cubicBezTo>
                  <a:pt x="17479" y="1166004"/>
                  <a:pt x="17479" y="1166004"/>
                  <a:pt x="17479" y="1166004"/>
                </a:cubicBezTo>
                <a:cubicBezTo>
                  <a:pt x="17479" y="1169049"/>
                  <a:pt x="17479" y="1169049"/>
                  <a:pt x="17479" y="1172093"/>
                </a:cubicBezTo>
                <a:cubicBezTo>
                  <a:pt x="17479" y="1169049"/>
                  <a:pt x="17479" y="1169049"/>
                  <a:pt x="17479" y="1172093"/>
                </a:cubicBezTo>
                <a:cubicBezTo>
                  <a:pt x="16876" y="1162960"/>
                  <a:pt x="16273" y="1169049"/>
                  <a:pt x="15671" y="1166004"/>
                </a:cubicBezTo>
                <a:close/>
                <a:moveTo>
                  <a:pt x="24711" y="1162960"/>
                </a:moveTo>
                <a:cubicBezTo>
                  <a:pt x="24711" y="1166004"/>
                  <a:pt x="24711" y="1172093"/>
                  <a:pt x="24108" y="1169049"/>
                </a:cubicBezTo>
                <a:cubicBezTo>
                  <a:pt x="24108" y="1166004"/>
                  <a:pt x="24108" y="1166004"/>
                  <a:pt x="24711" y="1162960"/>
                </a:cubicBezTo>
                <a:close/>
                <a:moveTo>
                  <a:pt x="20492" y="1169049"/>
                </a:moveTo>
                <a:cubicBezTo>
                  <a:pt x="21095" y="1169049"/>
                  <a:pt x="21095" y="1172093"/>
                  <a:pt x="21095" y="1175137"/>
                </a:cubicBezTo>
                <a:cubicBezTo>
                  <a:pt x="21095" y="1175137"/>
                  <a:pt x="20492" y="1172093"/>
                  <a:pt x="20492" y="1169049"/>
                </a:cubicBezTo>
                <a:close/>
                <a:moveTo>
                  <a:pt x="16273" y="1175137"/>
                </a:moveTo>
                <a:cubicBezTo>
                  <a:pt x="15671" y="1181226"/>
                  <a:pt x="16876" y="1181226"/>
                  <a:pt x="16876" y="1187315"/>
                </a:cubicBezTo>
                <a:cubicBezTo>
                  <a:pt x="16273" y="1187315"/>
                  <a:pt x="16273" y="1187315"/>
                  <a:pt x="16273" y="1190359"/>
                </a:cubicBezTo>
                <a:cubicBezTo>
                  <a:pt x="16273" y="1187315"/>
                  <a:pt x="15671" y="1187315"/>
                  <a:pt x="15671" y="1190359"/>
                </a:cubicBezTo>
                <a:cubicBezTo>
                  <a:pt x="15671" y="1184271"/>
                  <a:pt x="15068" y="1181226"/>
                  <a:pt x="15671" y="1181226"/>
                </a:cubicBezTo>
                <a:cubicBezTo>
                  <a:pt x="15671" y="1178182"/>
                  <a:pt x="15068" y="1178182"/>
                  <a:pt x="15068" y="1181226"/>
                </a:cubicBezTo>
                <a:cubicBezTo>
                  <a:pt x="14465" y="1175137"/>
                  <a:pt x="15671" y="1172093"/>
                  <a:pt x="15671" y="1172093"/>
                </a:cubicBezTo>
                <a:cubicBezTo>
                  <a:pt x="15671" y="1178182"/>
                  <a:pt x="15671" y="1175137"/>
                  <a:pt x="16273" y="1175137"/>
                </a:cubicBezTo>
                <a:close/>
                <a:moveTo>
                  <a:pt x="19889" y="1172093"/>
                </a:moveTo>
                <a:cubicBezTo>
                  <a:pt x="20492" y="1172093"/>
                  <a:pt x="20492" y="1178182"/>
                  <a:pt x="20492" y="1181226"/>
                </a:cubicBezTo>
                <a:cubicBezTo>
                  <a:pt x="20492" y="1178182"/>
                  <a:pt x="19889" y="1175137"/>
                  <a:pt x="19889" y="1172093"/>
                </a:cubicBezTo>
                <a:close/>
                <a:moveTo>
                  <a:pt x="25314" y="1172093"/>
                </a:moveTo>
                <a:cubicBezTo>
                  <a:pt x="25917" y="1178182"/>
                  <a:pt x="25314" y="1178182"/>
                  <a:pt x="24711" y="1181226"/>
                </a:cubicBezTo>
                <a:cubicBezTo>
                  <a:pt x="24711" y="1178182"/>
                  <a:pt x="25314" y="1178182"/>
                  <a:pt x="25314" y="1172093"/>
                </a:cubicBezTo>
                <a:close/>
                <a:moveTo>
                  <a:pt x="18684" y="1178182"/>
                </a:moveTo>
                <a:cubicBezTo>
                  <a:pt x="19287" y="1175137"/>
                  <a:pt x="19287" y="1184271"/>
                  <a:pt x="19287" y="1187315"/>
                </a:cubicBezTo>
                <a:cubicBezTo>
                  <a:pt x="18684" y="1184271"/>
                  <a:pt x="19287" y="1184271"/>
                  <a:pt x="18684" y="1187315"/>
                </a:cubicBezTo>
                <a:cubicBezTo>
                  <a:pt x="18684" y="1184271"/>
                  <a:pt x="19287" y="1181226"/>
                  <a:pt x="18684" y="1178182"/>
                </a:cubicBezTo>
                <a:close/>
                <a:moveTo>
                  <a:pt x="15068" y="1184271"/>
                </a:moveTo>
                <a:cubicBezTo>
                  <a:pt x="14465" y="1184271"/>
                  <a:pt x="15068" y="1190359"/>
                  <a:pt x="14465" y="1190359"/>
                </a:cubicBezTo>
                <a:cubicBezTo>
                  <a:pt x="14465" y="1190359"/>
                  <a:pt x="14465" y="1187315"/>
                  <a:pt x="14465" y="1181226"/>
                </a:cubicBezTo>
                <a:cubicBezTo>
                  <a:pt x="14465" y="1184271"/>
                  <a:pt x="15068" y="1184271"/>
                  <a:pt x="15068" y="1187315"/>
                </a:cubicBezTo>
                <a:cubicBezTo>
                  <a:pt x="15068" y="1190359"/>
                  <a:pt x="15068" y="1187315"/>
                  <a:pt x="15068" y="1184271"/>
                </a:cubicBezTo>
                <a:close/>
                <a:moveTo>
                  <a:pt x="18081" y="1184271"/>
                </a:moveTo>
                <a:cubicBezTo>
                  <a:pt x="17479" y="1187315"/>
                  <a:pt x="17479" y="1190359"/>
                  <a:pt x="17479" y="1190359"/>
                </a:cubicBezTo>
                <a:cubicBezTo>
                  <a:pt x="16876" y="1187315"/>
                  <a:pt x="17479" y="1184271"/>
                  <a:pt x="18081" y="1184271"/>
                </a:cubicBezTo>
                <a:close/>
                <a:moveTo>
                  <a:pt x="19889" y="1190359"/>
                </a:moveTo>
                <a:cubicBezTo>
                  <a:pt x="20492" y="1190359"/>
                  <a:pt x="20492" y="1190359"/>
                  <a:pt x="20492" y="1190359"/>
                </a:cubicBezTo>
                <a:cubicBezTo>
                  <a:pt x="20492" y="1193404"/>
                  <a:pt x="21095" y="1199493"/>
                  <a:pt x="20492" y="1199493"/>
                </a:cubicBezTo>
                <a:cubicBezTo>
                  <a:pt x="20492" y="1199493"/>
                  <a:pt x="19889" y="1196448"/>
                  <a:pt x="19889" y="1190359"/>
                </a:cubicBezTo>
                <a:close/>
                <a:moveTo>
                  <a:pt x="15068" y="1190359"/>
                </a:moveTo>
                <a:cubicBezTo>
                  <a:pt x="15068" y="1193404"/>
                  <a:pt x="15671" y="1190359"/>
                  <a:pt x="15671" y="1196448"/>
                </a:cubicBezTo>
                <a:cubicBezTo>
                  <a:pt x="15671" y="1196448"/>
                  <a:pt x="15068" y="1196448"/>
                  <a:pt x="15068" y="1190359"/>
                </a:cubicBezTo>
                <a:close/>
                <a:moveTo>
                  <a:pt x="15068" y="1199493"/>
                </a:moveTo>
                <a:cubicBezTo>
                  <a:pt x="15068" y="1199493"/>
                  <a:pt x="15068" y="1202537"/>
                  <a:pt x="14465" y="1202537"/>
                </a:cubicBezTo>
                <a:cubicBezTo>
                  <a:pt x="14465" y="1196448"/>
                  <a:pt x="15068" y="1193404"/>
                  <a:pt x="15068" y="1199493"/>
                </a:cubicBezTo>
                <a:close/>
                <a:moveTo>
                  <a:pt x="19287" y="1199493"/>
                </a:moveTo>
                <a:cubicBezTo>
                  <a:pt x="19287" y="1205581"/>
                  <a:pt x="19889" y="1202537"/>
                  <a:pt x="19889" y="1208626"/>
                </a:cubicBezTo>
                <a:cubicBezTo>
                  <a:pt x="19889" y="1211670"/>
                  <a:pt x="19287" y="1205581"/>
                  <a:pt x="18684" y="1202537"/>
                </a:cubicBezTo>
                <a:cubicBezTo>
                  <a:pt x="18684" y="1199493"/>
                  <a:pt x="19287" y="1199493"/>
                  <a:pt x="19287" y="1199493"/>
                </a:cubicBezTo>
                <a:close/>
                <a:moveTo>
                  <a:pt x="25314" y="1217759"/>
                </a:moveTo>
                <a:cubicBezTo>
                  <a:pt x="25917" y="1217759"/>
                  <a:pt x="25917" y="1220803"/>
                  <a:pt x="25917" y="1220803"/>
                </a:cubicBezTo>
                <a:cubicBezTo>
                  <a:pt x="25917" y="1220803"/>
                  <a:pt x="25917" y="1217759"/>
                  <a:pt x="25917" y="1214715"/>
                </a:cubicBezTo>
                <a:cubicBezTo>
                  <a:pt x="25917" y="1214715"/>
                  <a:pt x="25917" y="1217759"/>
                  <a:pt x="25917" y="1220803"/>
                </a:cubicBezTo>
                <a:cubicBezTo>
                  <a:pt x="26519" y="1220803"/>
                  <a:pt x="26519" y="1214715"/>
                  <a:pt x="26519" y="1214715"/>
                </a:cubicBezTo>
                <a:cubicBezTo>
                  <a:pt x="26519" y="1214715"/>
                  <a:pt x="25917" y="1208626"/>
                  <a:pt x="25917" y="1211670"/>
                </a:cubicBezTo>
                <a:cubicBezTo>
                  <a:pt x="25314" y="1205581"/>
                  <a:pt x="27122" y="1208626"/>
                  <a:pt x="26519" y="1199493"/>
                </a:cubicBezTo>
                <a:cubicBezTo>
                  <a:pt x="27122" y="1199493"/>
                  <a:pt x="27122" y="1202537"/>
                  <a:pt x="27122" y="1202537"/>
                </a:cubicBezTo>
                <a:cubicBezTo>
                  <a:pt x="27122" y="1205581"/>
                  <a:pt x="26519" y="1208626"/>
                  <a:pt x="27122" y="1208626"/>
                </a:cubicBezTo>
                <a:cubicBezTo>
                  <a:pt x="27122" y="1214715"/>
                  <a:pt x="27122" y="1217759"/>
                  <a:pt x="27122" y="1220803"/>
                </a:cubicBezTo>
                <a:cubicBezTo>
                  <a:pt x="27122" y="1220803"/>
                  <a:pt x="27122" y="1220803"/>
                  <a:pt x="27122" y="1220803"/>
                </a:cubicBezTo>
                <a:cubicBezTo>
                  <a:pt x="26519" y="1226892"/>
                  <a:pt x="27725" y="1242114"/>
                  <a:pt x="27122" y="1245159"/>
                </a:cubicBezTo>
                <a:cubicBezTo>
                  <a:pt x="27122" y="1245159"/>
                  <a:pt x="27122" y="1251247"/>
                  <a:pt x="27122" y="1251247"/>
                </a:cubicBezTo>
                <a:cubicBezTo>
                  <a:pt x="27122" y="1257336"/>
                  <a:pt x="27725" y="1263425"/>
                  <a:pt x="27122" y="1272558"/>
                </a:cubicBezTo>
                <a:cubicBezTo>
                  <a:pt x="27122" y="1272558"/>
                  <a:pt x="27122" y="1272558"/>
                  <a:pt x="27122" y="1272558"/>
                </a:cubicBezTo>
                <a:cubicBezTo>
                  <a:pt x="27122" y="1269514"/>
                  <a:pt x="27122" y="1269514"/>
                  <a:pt x="27122" y="1269514"/>
                </a:cubicBezTo>
                <a:cubicBezTo>
                  <a:pt x="27725" y="1266469"/>
                  <a:pt x="26519" y="1263425"/>
                  <a:pt x="26519" y="1257336"/>
                </a:cubicBezTo>
                <a:cubicBezTo>
                  <a:pt x="27122" y="1257336"/>
                  <a:pt x="27122" y="1245159"/>
                  <a:pt x="26519" y="1239070"/>
                </a:cubicBezTo>
                <a:cubicBezTo>
                  <a:pt x="26519" y="1242114"/>
                  <a:pt x="26519" y="1251247"/>
                  <a:pt x="25917" y="1251247"/>
                </a:cubicBezTo>
                <a:cubicBezTo>
                  <a:pt x="25917" y="1248203"/>
                  <a:pt x="25917" y="1248203"/>
                  <a:pt x="25917" y="1245159"/>
                </a:cubicBezTo>
                <a:cubicBezTo>
                  <a:pt x="25917" y="1248203"/>
                  <a:pt x="25917" y="1251247"/>
                  <a:pt x="25314" y="1248203"/>
                </a:cubicBezTo>
                <a:cubicBezTo>
                  <a:pt x="25314" y="1242114"/>
                  <a:pt x="25917" y="1245159"/>
                  <a:pt x="25917" y="1239070"/>
                </a:cubicBezTo>
                <a:cubicBezTo>
                  <a:pt x="25917" y="1239070"/>
                  <a:pt x="25917" y="1236025"/>
                  <a:pt x="25314" y="1236025"/>
                </a:cubicBezTo>
                <a:cubicBezTo>
                  <a:pt x="25314" y="1232981"/>
                  <a:pt x="25917" y="1229937"/>
                  <a:pt x="25917" y="1236025"/>
                </a:cubicBezTo>
                <a:cubicBezTo>
                  <a:pt x="25917" y="1236025"/>
                  <a:pt x="25917" y="1226892"/>
                  <a:pt x="25314" y="1229937"/>
                </a:cubicBezTo>
                <a:cubicBezTo>
                  <a:pt x="25917" y="1226892"/>
                  <a:pt x="25917" y="1226892"/>
                  <a:pt x="25917" y="1223848"/>
                </a:cubicBezTo>
                <a:cubicBezTo>
                  <a:pt x="25917" y="1223848"/>
                  <a:pt x="25314" y="1220803"/>
                  <a:pt x="25314" y="1217759"/>
                </a:cubicBezTo>
                <a:close/>
                <a:moveTo>
                  <a:pt x="25314" y="1211670"/>
                </a:moveTo>
                <a:cubicBezTo>
                  <a:pt x="25314" y="1211670"/>
                  <a:pt x="25314" y="1214715"/>
                  <a:pt x="24711" y="1214715"/>
                </a:cubicBezTo>
                <a:cubicBezTo>
                  <a:pt x="24711" y="1211670"/>
                  <a:pt x="25314" y="1211670"/>
                  <a:pt x="25314" y="1208626"/>
                </a:cubicBezTo>
                <a:cubicBezTo>
                  <a:pt x="25314" y="1208626"/>
                  <a:pt x="25314" y="1211670"/>
                  <a:pt x="25314" y="1211670"/>
                </a:cubicBezTo>
                <a:cubicBezTo>
                  <a:pt x="25314" y="1214715"/>
                  <a:pt x="25314" y="1211670"/>
                  <a:pt x="25314" y="1211670"/>
                </a:cubicBezTo>
                <a:close/>
                <a:moveTo>
                  <a:pt x="31944" y="1208626"/>
                </a:moveTo>
                <a:cubicBezTo>
                  <a:pt x="32546" y="1211670"/>
                  <a:pt x="31341" y="1214715"/>
                  <a:pt x="31341" y="1217759"/>
                </a:cubicBezTo>
                <a:cubicBezTo>
                  <a:pt x="31341" y="1208626"/>
                  <a:pt x="31944" y="1214715"/>
                  <a:pt x="31944" y="1208626"/>
                </a:cubicBezTo>
                <a:close/>
                <a:moveTo>
                  <a:pt x="19287" y="1208626"/>
                </a:moveTo>
                <a:cubicBezTo>
                  <a:pt x="19287" y="1211670"/>
                  <a:pt x="19287" y="1211670"/>
                  <a:pt x="19287" y="1211670"/>
                </a:cubicBezTo>
                <a:cubicBezTo>
                  <a:pt x="18684" y="1211670"/>
                  <a:pt x="19287" y="1217759"/>
                  <a:pt x="18684" y="1217759"/>
                </a:cubicBezTo>
                <a:cubicBezTo>
                  <a:pt x="18684" y="1217759"/>
                  <a:pt x="18684" y="1214715"/>
                  <a:pt x="18684" y="1211670"/>
                </a:cubicBezTo>
                <a:cubicBezTo>
                  <a:pt x="18684" y="1211670"/>
                  <a:pt x="18684" y="1208626"/>
                  <a:pt x="19287" y="1208626"/>
                </a:cubicBezTo>
                <a:close/>
                <a:moveTo>
                  <a:pt x="31341" y="1229937"/>
                </a:moveTo>
                <a:cubicBezTo>
                  <a:pt x="31944" y="1229937"/>
                  <a:pt x="32546" y="1239070"/>
                  <a:pt x="31341" y="1239070"/>
                </a:cubicBezTo>
                <a:cubicBezTo>
                  <a:pt x="31944" y="1232981"/>
                  <a:pt x="31341" y="1236025"/>
                  <a:pt x="31341" y="1229937"/>
                </a:cubicBezTo>
                <a:close/>
                <a:moveTo>
                  <a:pt x="25314" y="1342579"/>
                </a:moveTo>
                <a:cubicBezTo>
                  <a:pt x="25917" y="1345624"/>
                  <a:pt x="25314" y="1348668"/>
                  <a:pt x="25314" y="1351712"/>
                </a:cubicBezTo>
                <a:cubicBezTo>
                  <a:pt x="25314" y="1351712"/>
                  <a:pt x="25314" y="1345624"/>
                  <a:pt x="25314" y="1342579"/>
                </a:cubicBezTo>
                <a:close/>
              </a:path>
            </a:pathLst>
          </a:custGeom>
          <a:solidFill>
            <a:srgbClr val="843F0B">
              <a:alpha val="20000"/>
            </a:srgbClr>
          </a:solidFill>
        </p:spPr>
      </p:sp>
      <p:sp>
        <p:nvSpPr>
          <p:cNvPr id="22" name="Text 6"/>
          <p:cNvSpPr/>
          <p:nvPr/>
        </p:nvSpPr>
        <p:spPr>
          <a:xfrm>
            <a:off x="6075184" y="2198727"/>
            <a:ext cx="35560" cy="1440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3" name="Shape 7"/>
          <p:cNvSpPr/>
          <p:nvPr/>
        </p:nvSpPr>
        <p:spPr>
          <a:xfrm>
            <a:off x="4080802" y="3719111"/>
            <a:ext cx="35560" cy="1440000"/>
          </a:xfrm>
          <a:custGeom>
            <a:avLst/>
            <a:gdLst/>
            <a:ahLst/>
            <a:cxnLst/>
            <a:rect l="l" t="t" r="r" b="b"/>
            <a:pathLst>
              <a:path w="35560" h="1440000">
                <a:moveTo>
                  <a:pt x="17479" y="18266"/>
                </a:moveTo>
                <a:cubicBezTo>
                  <a:pt x="17479" y="21311"/>
                  <a:pt x="17479" y="21311"/>
                  <a:pt x="17479" y="21311"/>
                </a:cubicBezTo>
                <a:cubicBezTo>
                  <a:pt x="17479" y="21311"/>
                  <a:pt x="16876" y="21311"/>
                  <a:pt x="16876" y="18266"/>
                </a:cubicBezTo>
                <a:cubicBezTo>
                  <a:pt x="16876" y="18266"/>
                  <a:pt x="16876" y="12178"/>
                  <a:pt x="16876" y="9133"/>
                </a:cubicBezTo>
                <a:cubicBezTo>
                  <a:pt x="15068" y="6089"/>
                  <a:pt x="13862" y="6089"/>
                  <a:pt x="13260" y="12178"/>
                </a:cubicBezTo>
                <a:cubicBezTo>
                  <a:pt x="12657" y="6089"/>
                  <a:pt x="12657" y="15222"/>
                  <a:pt x="12054" y="9133"/>
                </a:cubicBezTo>
                <a:cubicBezTo>
                  <a:pt x="12657" y="15222"/>
                  <a:pt x="12657" y="18266"/>
                  <a:pt x="13260" y="24355"/>
                </a:cubicBezTo>
                <a:cubicBezTo>
                  <a:pt x="12657" y="21311"/>
                  <a:pt x="11452" y="24355"/>
                  <a:pt x="11452" y="18266"/>
                </a:cubicBezTo>
                <a:cubicBezTo>
                  <a:pt x="10849" y="15222"/>
                  <a:pt x="10849" y="18266"/>
                  <a:pt x="10849" y="21311"/>
                </a:cubicBezTo>
                <a:cubicBezTo>
                  <a:pt x="10246" y="15222"/>
                  <a:pt x="9041" y="21311"/>
                  <a:pt x="7835" y="18266"/>
                </a:cubicBezTo>
                <a:cubicBezTo>
                  <a:pt x="7835" y="21311"/>
                  <a:pt x="7835" y="21311"/>
                  <a:pt x="7835" y="24355"/>
                </a:cubicBezTo>
                <a:cubicBezTo>
                  <a:pt x="7233" y="21311"/>
                  <a:pt x="7233" y="24355"/>
                  <a:pt x="6630" y="21311"/>
                </a:cubicBezTo>
                <a:cubicBezTo>
                  <a:pt x="6630" y="24355"/>
                  <a:pt x="6630" y="27400"/>
                  <a:pt x="6630" y="27400"/>
                </a:cubicBezTo>
                <a:cubicBezTo>
                  <a:pt x="6630" y="27400"/>
                  <a:pt x="6630" y="30444"/>
                  <a:pt x="6027" y="27400"/>
                </a:cubicBezTo>
                <a:cubicBezTo>
                  <a:pt x="6027" y="30444"/>
                  <a:pt x="5424" y="30444"/>
                  <a:pt x="4822" y="33488"/>
                </a:cubicBezTo>
                <a:cubicBezTo>
                  <a:pt x="5424" y="33488"/>
                  <a:pt x="5424" y="36533"/>
                  <a:pt x="5424" y="36533"/>
                </a:cubicBezTo>
                <a:cubicBezTo>
                  <a:pt x="6027" y="36533"/>
                  <a:pt x="5424" y="33488"/>
                  <a:pt x="5424" y="33488"/>
                </a:cubicBezTo>
                <a:cubicBezTo>
                  <a:pt x="6027" y="33488"/>
                  <a:pt x="6027" y="36533"/>
                  <a:pt x="6027" y="36533"/>
                </a:cubicBezTo>
                <a:cubicBezTo>
                  <a:pt x="6027" y="33488"/>
                  <a:pt x="6027" y="33488"/>
                  <a:pt x="6027" y="33488"/>
                </a:cubicBezTo>
                <a:cubicBezTo>
                  <a:pt x="6630" y="36533"/>
                  <a:pt x="6630" y="33488"/>
                  <a:pt x="7233" y="33488"/>
                </a:cubicBezTo>
                <a:cubicBezTo>
                  <a:pt x="7835" y="39577"/>
                  <a:pt x="7233" y="42622"/>
                  <a:pt x="7233" y="48710"/>
                </a:cubicBezTo>
                <a:cubicBezTo>
                  <a:pt x="6630" y="45666"/>
                  <a:pt x="6630" y="45666"/>
                  <a:pt x="6630" y="48710"/>
                </a:cubicBezTo>
                <a:cubicBezTo>
                  <a:pt x="6027" y="42622"/>
                  <a:pt x="4822" y="54799"/>
                  <a:pt x="4219" y="48710"/>
                </a:cubicBezTo>
                <a:cubicBezTo>
                  <a:pt x="4219" y="51755"/>
                  <a:pt x="4219" y="54799"/>
                  <a:pt x="3616" y="54799"/>
                </a:cubicBezTo>
                <a:cubicBezTo>
                  <a:pt x="3014" y="51755"/>
                  <a:pt x="1205" y="57844"/>
                  <a:pt x="1205" y="63932"/>
                </a:cubicBezTo>
                <a:cubicBezTo>
                  <a:pt x="1808" y="66977"/>
                  <a:pt x="2411" y="66977"/>
                  <a:pt x="3014" y="60888"/>
                </a:cubicBezTo>
                <a:cubicBezTo>
                  <a:pt x="3616" y="66977"/>
                  <a:pt x="3616" y="57844"/>
                  <a:pt x="4822" y="60888"/>
                </a:cubicBezTo>
                <a:cubicBezTo>
                  <a:pt x="4822" y="63932"/>
                  <a:pt x="4822" y="66977"/>
                  <a:pt x="4219" y="70021"/>
                </a:cubicBezTo>
                <a:cubicBezTo>
                  <a:pt x="4219" y="70021"/>
                  <a:pt x="4219" y="70021"/>
                  <a:pt x="4219" y="66977"/>
                </a:cubicBezTo>
                <a:cubicBezTo>
                  <a:pt x="4219" y="70021"/>
                  <a:pt x="4219" y="70021"/>
                  <a:pt x="4219" y="73066"/>
                </a:cubicBezTo>
                <a:cubicBezTo>
                  <a:pt x="3014" y="73066"/>
                  <a:pt x="3014" y="79154"/>
                  <a:pt x="1808" y="79154"/>
                </a:cubicBezTo>
                <a:cubicBezTo>
                  <a:pt x="1808" y="85243"/>
                  <a:pt x="603" y="79154"/>
                  <a:pt x="603" y="88288"/>
                </a:cubicBezTo>
                <a:cubicBezTo>
                  <a:pt x="1205" y="85243"/>
                  <a:pt x="3014" y="85243"/>
                  <a:pt x="3616" y="82199"/>
                </a:cubicBezTo>
                <a:cubicBezTo>
                  <a:pt x="3616" y="82199"/>
                  <a:pt x="4219" y="82199"/>
                  <a:pt x="4219" y="85243"/>
                </a:cubicBezTo>
                <a:cubicBezTo>
                  <a:pt x="4219" y="100465"/>
                  <a:pt x="1205" y="94376"/>
                  <a:pt x="0" y="109598"/>
                </a:cubicBezTo>
                <a:cubicBezTo>
                  <a:pt x="603" y="112643"/>
                  <a:pt x="1205" y="106554"/>
                  <a:pt x="1205" y="103510"/>
                </a:cubicBezTo>
                <a:cubicBezTo>
                  <a:pt x="1808" y="106554"/>
                  <a:pt x="2411" y="109598"/>
                  <a:pt x="3014" y="106554"/>
                </a:cubicBezTo>
                <a:cubicBezTo>
                  <a:pt x="4219" y="115687"/>
                  <a:pt x="1205" y="118732"/>
                  <a:pt x="603" y="124820"/>
                </a:cubicBezTo>
                <a:cubicBezTo>
                  <a:pt x="1205" y="124820"/>
                  <a:pt x="1205" y="127865"/>
                  <a:pt x="1205" y="130909"/>
                </a:cubicBezTo>
                <a:cubicBezTo>
                  <a:pt x="1205" y="127865"/>
                  <a:pt x="1808" y="127865"/>
                  <a:pt x="1808" y="130909"/>
                </a:cubicBezTo>
                <a:cubicBezTo>
                  <a:pt x="1808" y="124820"/>
                  <a:pt x="2411" y="133953"/>
                  <a:pt x="3014" y="127865"/>
                </a:cubicBezTo>
                <a:cubicBezTo>
                  <a:pt x="3014" y="124820"/>
                  <a:pt x="3014" y="121776"/>
                  <a:pt x="3014" y="121776"/>
                </a:cubicBezTo>
                <a:cubicBezTo>
                  <a:pt x="3616" y="121776"/>
                  <a:pt x="3616" y="124820"/>
                  <a:pt x="3616" y="127865"/>
                </a:cubicBezTo>
                <a:cubicBezTo>
                  <a:pt x="3616" y="130909"/>
                  <a:pt x="4219" y="130909"/>
                  <a:pt x="4219" y="130909"/>
                </a:cubicBezTo>
                <a:cubicBezTo>
                  <a:pt x="3616" y="136998"/>
                  <a:pt x="3616" y="136998"/>
                  <a:pt x="3014" y="140042"/>
                </a:cubicBezTo>
                <a:cubicBezTo>
                  <a:pt x="3014" y="140042"/>
                  <a:pt x="3014" y="140042"/>
                  <a:pt x="3014" y="136998"/>
                </a:cubicBezTo>
                <a:cubicBezTo>
                  <a:pt x="2411" y="143087"/>
                  <a:pt x="2411" y="143087"/>
                  <a:pt x="1808" y="143087"/>
                </a:cubicBezTo>
                <a:cubicBezTo>
                  <a:pt x="1808" y="146131"/>
                  <a:pt x="1205" y="149175"/>
                  <a:pt x="1808" y="149175"/>
                </a:cubicBezTo>
                <a:cubicBezTo>
                  <a:pt x="1808" y="143087"/>
                  <a:pt x="2411" y="152220"/>
                  <a:pt x="3014" y="149175"/>
                </a:cubicBezTo>
                <a:cubicBezTo>
                  <a:pt x="3616" y="146131"/>
                  <a:pt x="3014" y="143087"/>
                  <a:pt x="3014" y="143087"/>
                </a:cubicBezTo>
                <a:cubicBezTo>
                  <a:pt x="3616" y="146131"/>
                  <a:pt x="3616" y="152220"/>
                  <a:pt x="3616" y="155264"/>
                </a:cubicBezTo>
                <a:cubicBezTo>
                  <a:pt x="3014" y="155264"/>
                  <a:pt x="3014" y="155264"/>
                  <a:pt x="2411" y="161353"/>
                </a:cubicBezTo>
                <a:cubicBezTo>
                  <a:pt x="1808" y="158309"/>
                  <a:pt x="1808" y="164397"/>
                  <a:pt x="603" y="167442"/>
                </a:cubicBezTo>
                <a:cubicBezTo>
                  <a:pt x="603" y="167442"/>
                  <a:pt x="603" y="173531"/>
                  <a:pt x="603" y="176575"/>
                </a:cubicBezTo>
                <a:cubicBezTo>
                  <a:pt x="1205" y="179619"/>
                  <a:pt x="1205" y="173531"/>
                  <a:pt x="1808" y="170486"/>
                </a:cubicBezTo>
                <a:cubicBezTo>
                  <a:pt x="1808" y="173531"/>
                  <a:pt x="2411" y="170486"/>
                  <a:pt x="2411" y="167442"/>
                </a:cubicBezTo>
                <a:cubicBezTo>
                  <a:pt x="2411" y="173531"/>
                  <a:pt x="2411" y="176575"/>
                  <a:pt x="3014" y="176575"/>
                </a:cubicBezTo>
                <a:cubicBezTo>
                  <a:pt x="3014" y="173531"/>
                  <a:pt x="2411" y="173531"/>
                  <a:pt x="3014" y="167442"/>
                </a:cubicBezTo>
                <a:cubicBezTo>
                  <a:pt x="3014" y="170486"/>
                  <a:pt x="3014" y="167442"/>
                  <a:pt x="3014" y="167442"/>
                </a:cubicBezTo>
                <a:cubicBezTo>
                  <a:pt x="3014" y="176575"/>
                  <a:pt x="3616" y="164397"/>
                  <a:pt x="3616" y="167442"/>
                </a:cubicBezTo>
                <a:cubicBezTo>
                  <a:pt x="3014" y="179619"/>
                  <a:pt x="1808" y="185708"/>
                  <a:pt x="603" y="194841"/>
                </a:cubicBezTo>
                <a:cubicBezTo>
                  <a:pt x="1808" y="194841"/>
                  <a:pt x="1808" y="191797"/>
                  <a:pt x="2411" y="194841"/>
                </a:cubicBezTo>
                <a:cubicBezTo>
                  <a:pt x="2411" y="191797"/>
                  <a:pt x="2411" y="185708"/>
                  <a:pt x="3014" y="188753"/>
                </a:cubicBezTo>
                <a:cubicBezTo>
                  <a:pt x="3014" y="188753"/>
                  <a:pt x="3014" y="188753"/>
                  <a:pt x="3014" y="191797"/>
                </a:cubicBezTo>
                <a:cubicBezTo>
                  <a:pt x="2411" y="191797"/>
                  <a:pt x="3014" y="197886"/>
                  <a:pt x="3014" y="197886"/>
                </a:cubicBezTo>
                <a:cubicBezTo>
                  <a:pt x="2411" y="200930"/>
                  <a:pt x="3014" y="203975"/>
                  <a:pt x="3014" y="207019"/>
                </a:cubicBezTo>
                <a:cubicBezTo>
                  <a:pt x="3014" y="210063"/>
                  <a:pt x="2411" y="210063"/>
                  <a:pt x="2411" y="216152"/>
                </a:cubicBezTo>
                <a:cubicBezTo>
                  <a:pt x="3014" y="216152"/>
                  <a:pt x="3014" y="213108"/>
                  <a:pt x="3014" y="216152"/>
                </a:cubicBezTo>
                <a:cubicBezTo>
                  <a:pt x="2411" y="219197"/>
                  <a:pt x="3014" y="219197"/>
                  <a:pt x="3014" y="228330"/>
                </a:cubicBezTo>
                <a:cubicBezTo>
                  <a:pt x="3014" y="228330"/>
                  <a:pt x="2411" y="231374"/>
                  <a:pt x="3014" y="231374"/>
                </a:cubicBezTo>
                <a:cubicBezTo>
                  <a:pt x="3014" y="228330"/>
                  <a:pt x="3014" y="228330"/>
                  <a:pt x="3616" y="225285"/>
                </a:cubicBezTo>
                <a:cubicBezTo>
                  <a:pt x="3014" y="231374"/>
                  <a:pt x="3616" y="249641"/>
                  <a:pt x="3014" y="243552"/>
                </a:cubicBezTo>
                <a:cubicBezTo>
                  <a:pt x="2411" y="246596"/>
                  <a:pt x="3014" y="249641"/>
                  <a:pt x="2411" y="252685"/>
                </a:cubicBezTo>
                <a:cubicBezTo>
                  <a:pt x="3014" y="252685"/>
                  <a:pt x="3014" y="246596"/>
                  <a:pt x="3616" y="249641"/>
                </a:cubicBezTo>
                <a:cubicBezTo>
                  <a:pt x="3616" y="252685"/>
                  <a:pt x="3014" y="249641"/>
                  <a:pt x="3014" y="252685"/>
                </a:cubicBezTo>
                <a:cubicBezTo>
                  <a:pt x="3616" y="255729"/>
                  <a:pt x="3014" y="258774"/>
                  <a:pt x="3014" y="261818"/>
                </a:cubicBezTo>
                <a:cubicBezTo>
                  <a:pt x="3014" y="261818"/>
                  <a:pt x="3014" y="264863"/>
                  <a:pt x="2411" y="264863"/>
                </a:cubicBezTo>
                <a:cubicBezTo>
                  <a:pt x="3014" y="273996"/>
                  <a:pt x="1808" y="283129"/>
                  <a:pt x="2411" y="292262"/>
                </a:cubicBezTo>
                <a:cubicBezTo>
                  <a:pt x="3014" y="292262"/>
                  <a:pt x="3014" y="289218"/>
                  <a:pt x="3014" y="292262"/>
                </a:cubicBezTo>
                <a:cubicBezTo>
                  <a:pt x="3014" y="295307"/>
                  <a:pt x="2411" y="295307"/>
                  <a:pt x="3014" y="301395"/>
                </a:cubicBezTo>
                <a:cubicBezTo>
                  <a:pt x="2411" y="298351"/>
                  <a:pt x="2411" y="298351"/>
                  <a:pt x="2411" y="298351"/>
                </a:cubicBezTo>
                <a:cubicBezTo>
                  <a:pt x="2411" y="307484"/>
                  <a:pt x="3014" y="325751"/>
                  <a:pt x="2411" y="331839"/>
                </a:cubicBezTo>
                <a:cubicBezTo>
                  <a:pt x="3014" y="334884"/>
                  <a:pt x="2411" y="340973"/>
                  <a:pt x="2411" y="347061"/>
                </a:cubicBezTo>
                <a:cubicBezTo>
                  <a:pt x="3014" y="350106"/>
                  <a:pt x="2411" y="359239"/>
                  <a:pt x="2411" y="365328"/>
                </a:cubicBezTo>
                <a:cubicBezTo>
                  <a:pt x="2411" y="362283"/>
                  <a:pt x="2411" y="362283"/>
                  <a:pt x="3014" y="359239"/>
                </a:cubicBezTo>
                <a:cubicBezTo>
                  <a:pt x="3014" y="362283"/>
                  <a:pt x="3014" y="362283"/>
                  <a:pt x="3014" y="362283"/>
                </a:cubicBezTo>
                <a:cubicBezTo>
                  <a:pt x="2411" y="365328"/>
                  <a:pt x="3014" y="365328"/>
                  <a:pt x="3014" y="368372"/>
                </a:cubicBezTo>
                <a:cubicBezTo>
                  <a:pt x="3014" y="377505"/>
                  <a:pt x="2411" y="395772"/>
                  <a:pt x="3014" y="401860"/>
                </a:cubicBezTo>
                <a:cubicBezTo>
                  <a:pt x="3014" y="401860"/>
                  <a:pt x="3014" y="401860"/>
                  <a:pt x="3014" y="401860"/>
                </a:cubicBezTo>
                <a:cubicBezTo>
                  <a:pt x="3014" y="407949"/>
                  <a:pt x="3014" y="414038"/>
                  <a:pt x="2411" y="423171"/>
                </a:cubicBezTo>
                <a:cubicBezTo>
                  <a:pt x="3014" y="423171"/>
                  <a:pt x="3014" y="429260"/>
                  <a:pt x="3014" y="429260"/>
                </a:cubicBezTo>
                <a:cubicBezTo>
                  <a:pt x="3014" y="432304"/>
                  <a:pt x="3014" y="432304"/>
                  <a:pt x="2411" y="435349"/>
                </a:cubicBezTo>
                <a:cubicBezTo>
                  <a:pt x="3014" y="438393"/>
                  <a:pt x="3014" y="432304"/>
                  <a:pt x="3014" y="435349"/>
                </a:cubicBezTo>
                <a:cubicBezTo>
                  <a:pt x="2411" y="438393"/>
                  <a:pt x="3616" y="444482"/>
                  <a:pt x="3014" y="450571"/>
                </a:cubicBezTo>
                <a:cubicBezTo>
                  <a:pt x="2411" y="447526"/>
                  <a:pt x="3014" y="444482"/>
                  <a:pt x="3014" y="444482"/>
                </a:cubicBezTo>
                <a:cubicBezTo>
                  <a:pt x="2411" y="444482"/>
                  <a:pt x="2411" y="456660"/>
                  <a:pt x="3014" y="453615"/>
                </a:cubicBezTo>
                <a:cubicBezTo>
                  <a:pt x="3014" y="453615"/>
                  <a:pt x="3616" y="453615"/>
                  <a:pt x="3616" y="450571"/>
                </a:cubicBezTo>
                <a:cubicBezTo>
                  <a:pt x="3616" y="453615"/>
                  <a:pt x="3014" y="453615"/>
                  <a:pt x="3014" y="459704"/>
                </a:cubicBezTo>
                <a:cubicBezTo>
                  <a:pt x="3014" y="462748"/>
                  <a:pt x="3616" y="462748"/>
                  <a:pt x="3616" y="465793"/>
                </a:cubicBezTo>
                <a:cubicBezTo>
                  <a:pt x="3014" y="462748"/>
                  <a:pt x="3014" y="471882"/>
                  <a:pt x="3616" y="471882"/>
                </a:cubicBezTo>
                <a:cubicBezTo>
                  <a:pt x="3616" y="471882"/>
                  <a:pt x="3014" y="465793"/>
                  <a:pt x="3616" y="465793"/>
                </a:cubicBezTo>
                <a:cubicBezTo>
                  <a:pt x="4219" y="465793"/>
                  <a:pt x="4219" y="465793"/>
                  <a:pt x="4219" y="471882"/>
                </a:cubicBezTo>
                <a:cubicBezTo>
                  <a:pt x="4219" y="471882"/>
                  <a:pt x="4219" y="468837"/>
                  <a:pt x="3616" y="468837"/>
                </a:cubicBezTo>
                <a:cubicBezTo>
                  <a:pt x="3616" y="471882"/>
                  <a:pt x="3616" y="471882"/>
                  <a:pt x="3616" y="474926"/>
                </a:cubicBezTo>
                <a:cubicBezTo>
                  <a:pt x="3616" y="471882"/>
                  <a:pt x="3014" y="477970"/>
                  <a:pt x="3014" y="481015"/>
                </a:cubicBezTo>
                <a:cubicBezTo>
                  <a:pt x="3616" y="481015"/>
                  <a:pt x="3616" y="477970"/>
                  <a:pt x="3616" y="481015"/>
                </a:cubicBezTo>
                <a:cubicBezTo>
                  <a:pt x="3014" y="481015"/>
                  <a:pt x="3616" y="493192"/>
                  <a:pt x="3616" y="499281"/>
                </a:cubicBezTo>
                <a:cubicBezTo>
                  <a:pt x="4219" y="502326"/>
                  <a:pt x="3616" y="502326"/>
                  <a:pt x="4822" y="508414"/>
                </a:cubicBezTo>
                <a:cubicBezTo>
                  <a:pt x="4219" y="511459"/>
                  <a:pt x="4219" y="502326"/>
                  <a:pt x="3616" y="508414"/>
                </a:cubicBezTo>
                <a:cubicBezTo>
                  <a:pt x="3616" y="508414"/>
                  <a:pt x="4219" y="511459"/>
                  <a:pt x="3616" y="511459"/>
                </a:cubicBezTo>
                <a:cubicBezTo>
                  <a:pt x="3616" y="514503"/>
                  <a:pt x="3616" y="508414"/>
                  <a:pt x="3616" y="508414"/>
                </a:cubicBezTo>
                <a:cubicBezTo>
                  <a:pt x="3616" y="511459"/>
                  <a:pt x="3014" y="508414"/>
                  <a:pt x="3014" y="508414"/>
                </a:cubicBezTo>
                <a:cubicBezTo>
                  <a:pt x="3014" y="517548"/>
                  <a:pt x="3014" y="520592"/>
                  <a:pt x="3616" y="526681"/>
                </a:cubicBezTo>
                <a:cubicBezTo>
                  <a:pt x="3616" y="523636"/>
                  <a:pt x="3616" y="520592"/>
                  <a:pt x="3616" y="517548"/>
                </a:cubicBezTo>
                <a:cubicBezTo>
                  <a:pt x="3616" y="523636"/>
                  <a:pt x="4219" y="532770"/>
                  <a:pt x="3616" y="532770"/>
                </a:cubicBezTo>
                <a:cubicBezTo>
                  <a:pt x="3616" y="529725"/>
                  <a:pt x="3616" y="526681"/>
                  <a:pt x="3616" y="526681"/>
                </a:cubicBezTo>
                <a:cubicBezTo>
                  <a:pt x="3616" y="529725"/>
                  <a:pt x="3014" y="526681"/>
                  <a:pt x="3014" y="529725"/>
                </a:cubicBezTo>
                <a:cubicBezTo>
                  <a:pt x="3616" y="529725"/>
                  <a:pt x="3616" y="544947"/>
                  <a:pt x="3616" y="538858"/>
                </a:cubicBezTo>
                <a:cubicBezTo>
                  <a:pt x="3616" y="544947"/>
                  <a:pt x="3616" y="557125"/>
                  <a:pt x="3616" y="560169"/>
                </a:cubicBezTo>
                <a:cubicBezTo>
                  <a:pt x="4219" y="560169"/>
                  <a:pt x="3616" y="557125"/>
                  <a:pt x="4219" y="557125"/>
                </a:cubicBezTo>
                <a:cubicBezTo>
                  <a:pt x="4219" y="557125"/>
                  <a:pt x="4219" y="560169"/>
                  <a:pt x="4219" y="566258"/>
                </a:cubicBezTo>
                <a:cubicBezTo>
                  <a:pt x="3616" y="563214"/>
                  <a:pt x="3616" y="569302"/>
                  <a:pt x="3616" y="572347"/>
                </a:cubicBezTo>
                <a:cubicBezTo>
                  <a:pt x="3616" y="569302"/>
                  <a:pt x="4219" y="566258"/>
                  <a:pt x="4822" y="566258"/>
                </a:cubicBezTo>
                <a:cubicBezTo>
                  <a:pt x="4219" y="572347"/>
                  <a:pt x="4219" y="578436"/>
                  <a:pt x="4219" y="584524"/>
                </a:cubicBezTo>
                <a:cubicBezTo>
                  <a:pt x="4219" y="584524"/>
                  <a:pt x="3616" y="584524"/>
                  <a:pt x="3616" y="587569"/>
                </a:cubicBezTo>
                <a:cubicBezTo>
                  <a:pt x="4219" y="587569"/>
                  <a:pt x="3616" y="590613"/>
                  <a:pt x="4219" y="593658"/>
                </a:cubicBezTo>
                <a:cubicBezTo>
                  <a:pt x="3616" y="593658"/>
                  <a:pt x="3616" y="593658"/>
                  <a:pt x="3616" y="590613"/>
                </a:cubicBezTo>
                <a:cubicBezTo>
                  <a:pt x="3616" y="596702"/>
                  <a:pt x="3616" y="599746"/>
                  <a:pt x="3616" y="602791"/>
                </a:cubicBezTo>
                <a:cubicBezTo>
                  <a:pt x="3616" y="605835"/>
                  <a:pt x="3616" y="602791"/>
                  <a:pt x="3616" y="602791"/>
                </a:cubicBezTo>
                <a:cubicBezTo>
                  <a:pt x="4219" y="605835"/>
                  <a:pt x="4219" y="605835"/>
                  <a:pt x="4219" y="611924"/>
                </a:cubicBezTo>
                <a:cubicBezTo>
                  <a:pt x="4219" y="611924"/>
                  <a:pt x="3616" y="608879"/>
                  <a:pt x="3616" y="611924"/>
                </a:cubicBezTo>
                <a:cubicBezTo>
                  <a:pt x="4219" y="611924"/>
                  <a:pt x="4219" y="618013"/>
                  <a:pt x="4822" y="618013"/>
                </a:cubicBezTo>
                <a:cubicBezTo>
                  <a:pt x="4822" y="611924"/>
                  <a:pt x="4822" y="614968"/>
                  <a:pt x="4822" y="611924"/>
                </a:cubicBezTo>
                <a:cubicBezTo>
                  <a:pt x="4822" y="611924"/>
                  <a:pt x="4219" y="611924"/>
                  <a:pt x="4219" y="608879"/>
                </a:cubicBezTo>
                <a:cubicBezTo>
                  <a:pt x="4822" y="608879"/>
                  <a:pt x="4219" y="599746"/>
                  <a:pt x="4822" y="599746"/>
                </a:cubicBezTo>
                <a:cubicBezTo>
                  <a:pt x="4822" y="605835"/>
                  <a:pt x="5424" y="602791"/>
                  <a:pt x="6027" y="602791"/>
                </a:cubicBezTo>
                <a:cubicBezTo>
                  <a:pt x="5424" y="605835"/>
                  <a:pt x="6027" y="605835"/>
                  <a:pt x="6027" y="608879"/>
                </a:cubicBezTo>
                <a:cubicBezTo>
                  <a:pt x="5424" y="605835"/>
                  <a:pt x="5424" y="608879"/>
                  <a:pt x="5424" y="611924"/>
                </a:cubicBezTo>
                <a:cubicBezTo>
                  <a:pt x="5424" y="608879"/>
                  <a:pt x="6027" y="608879"/>
                  <a:pt x="6027" y="608879"/>
                </a:cubicBezTo>
                <a:cubicBezTo>
                  <a:pt x="6027" y="611924"/>
                  <a:pt x="6027" y="614968"/>
                  <a:pt x="6630" y="618013"/>
                </a:cubicBezTo>
                <a:cubicBezTo>
                  <a:pt x="6027" y="618013"/>
                  <a:pt x="6027" y="618013"/>
                  <a:pt x="6027" y="621057"/>
                </a:cubicBezTo>
                <a:cubicBezTo>
                  <a:pt x="6027" y="621057"/>
                  <a:pt x="6027" y="624101"/>
                  <a:pt x="6630" y="624101"/>
                </a:cubicBezTo>
                <a:cubicBezTo>
                  <a:pt x="6027" y="624101"/>
                  <a:pt x="6027" y="627146"/>
                  <a:pt x="6027" y="627146"/>
                </a:cubicBezTo>
                <a:cubicBezTo>
                  <a:pt x="6027" y="624101"/>
                  <a:pt x="6027" y="618013"/>
                  <a:pt x="5424" y="618013"/>
                </a:cubicBezTo>
                <a:cubicBezTo>
                  <a:pt x="4822" y="624101"/>
                  <a:pt x="5424" y="627146"/>
                  <a:pt x="6027" y="630190"/>
                </a:cubicBezTo>
                <a:cubicBezTo>
                  <a:pt x="6027" y="633235"/>
                  <a:pt x="6027" y="633235"/>
                  <a:pt x="6027" y="636279"/>
                </a:cubicBezTo>
                <a:cubicBezTo>
                  <a:pt x="6027" y="636279"/>
                  <a:pt x="6027" y="639323"/>
                  <a:pt x="6027" y="639323"/>
                </a:cubicBezTo>
                <a:cubicBezTo>
                  <a:pt x="5424" y="633235"/>
                  <a:pt x="6027" y="633235"/>
                  <a:pt x="6027" y="633235"/>
                </a:cubicBezTo>
                <a:cubicBezTo>
                  <a:pt x="5424" y="630190"/>
                  <a:pt x="5424" y="636279"/>
                  <a:pt x="5424" y="636279"/>
                </a:cubicBezTo>
                <a:cubicBezTo>
                  <a:pt x="5424" y="633235"/>
                  <a:pt x="4822" y="633235"/>
                  <a:pt x="4822" y="636279"/>
                </a:cubicBezTo>
                <a:cubicBezTo>
                  <a:pt x="5424" y="636279"/>
                  <a:pt x="5424" y="642368"/>
                  <a:pt x="5424" y="645412"/>
                </a:cubicBezTo>
                <a:cubicBezTo>
                  <a:pt x="6027" y="645412"/>
                  <a:pt x="6027" y="642368"/>
                  <a:pt x="6027" y="642368"/>
                </a:cubicBezTo>
                <a:cubicBezTo>
                  <a:pt x="6027" y="645412"/>
                  <a:pt x="5424" y="648457"/>
                  <a:pt x="6027" y="651501"/>
                </a:cubicBezTo>
                <a:cubicBezTo>
                  <a:pt x="6027" y="645412"/>
                  <a:pt x="6027" y="651501"/>
                  <a:pt x="6027" y="654545"/>
                </a:cubicBezTo>
                <a:cubicBezTo>
                  <a:pt x="6027" y="648457"/>
                  <a:pt x="7233" y="651501"/>
                  <a:pt x="7233" y="651501"/>
                </a:cubicBezTo>
                <a:cubicBezTo>
                  <a:pt x="7233" y="654545"/>
                  <a:pt x="7233" y="660634"/>
                  <a:pt x="7233" y="660634"/>
                </a:cubicBezTo>
                <a:cubicBezTo>
                  <a:pt x="6630" y="660634"/>
                  <a:pt x="6630" y="660634"/>
                  <a:pt x="6630" y="660634"/>
                </a:cubicBezTo>
                <a:cubicBezTo>
                  <a:pt x="6630" y="657590"/>
                  <a:pt x="7233" y="654545"/>
                  <a:pt x="6630" y="651501"/>
                </a:cubicBezTo>
                <a:cubicBezTo>
                  <a:pt x="6630" y="654545"/>
                  <a:pt x="6630" y="654545"/>
                  <a:pt x="6630" y="654545"/>
                </a:cubicBezTo>
                <a:cubicBezTo>
                  <a:pt x="6630" y="654545"/>
                  <a:pt x="6630" y="651501"/>
                  <a:pt x="6630" y="651501"/>
                </a:cubicBezTo>
                <a:cubicBezTo>
                  <a:pt x="6027" y="663679"/>
                  <a:pt x="6630" y="669767"/>
                  <a:pt x="6027" y="675856"/>
                </a:cubicBezTo>
                <a:cubicBezTo>
                  <a:pt x="6630" y="675856"/>
                  <a:pt x="6027" y="681945"/>
                  <a:pt x="6630" y="684989"/>
                </a:cubicBezTo>
                <a:cubicBezTo>
                  <a:pt x="6630" y="684989"/>
                  <a:pt x="6630" y="681945"/>
                  <a:pt x="6630" y="681945"/>
                </a:cubicBezTo>
                <a:cubicBezTo>
                  <a:pt x="7233" y="681945"/>
                  <a:pt x="6630" y="688034"/>
                  <a:pt x="6630" y="688034"/>
                </a:cubicBezTo>
                <a:cubicBezTo>
                  <a:pt x="6630" y="688034"/>
                  <a:pt x="6027" y="691078"/>
                  <a:pt x="6027" y="688034"/>
                </a:cubicBezTo>
                <a:cubicBezTo>
                  <a:pt x="6027" y="691078"/>
                  <a:pt x="6027" y="691078"/>
                  <a:pt x="6027" y="694123"/>
                </a:cubicBezTo>
                <a:cubicBezTo>
                  <a:pt x="6630" y="691078"/>
                  <a:pt x="7233" y="691078"/>
                  <a:pt x="7233" y="688034"/>
                </a:cubicBezTo>
                <a:cubicBezTo>
                  <a:pt x="7835" y="691078"/>
                  <a:pt x="7233" y="691078"/>
                  <a:pt x="7233" y="694123"/>
                </a:cubicBezTo>
                <a:cubicBezTo>
                  <a:pt x="6630" y="691078"/>
                  <a:pt x="7233" y="703256"/>
                  <a:pt x="6630" y="697167"/>
                </a:cubicBezTo>
                <a:cubicBezTo>
                  <a:pt x="6630" y="700211"/>
                  <a:pt x="6027" y="703256"/>
                  <a:pt x="6027" y="706300"/>
                </a:cubicBezTo>
                <a:cubicBezTo>
                  <a:pt x="6027" y="703256"/>
                  <a:pt x="6630" y="703256"/>
                  <a:pt x="6630" y="706300"/>
                </a:cubicBezTo>
                <a:cubicBezTo>
                  <a:pt x="6630" y="706300"/>
                  <a:pt x="6630" y="709345"/>
                  <a:pt x="6027" y="706300"/>
                </a:cubicBezTo>
                <a:cubicBezTo>
                  <a:pt x="6027" y="706300"/>
                  <a:pt x="6027" y="706300"/>
                  <a:pt x="6027" y="706300"/>
                </a:cubicBezTo>
                <a:cubicBezTo>
                  <a:pt x="6027" y="706300"/>
                  <a:pt x="6027" y="700211"/>
                  <a:pt x="6027" y="700211"/>
                </a:cubicBezTo>
                <a:cubicBezTo>
                  <a:pt x="6027" y="706300"/>
                  <a:pt x="5424" y="706300"/>
                  <a:pt x="5424" y="703256"/>
                </a:cubicBezTo>
                <a:cubicBezTo>
                  <a:pt x="5424" y="709345"/>
                  <a:pt x="6027" y="706300"/>
                  <a:pt x="6027" y="712389"/>
                </a:cubicBezTo>
                <a:cubicBezTo>
                  <a:pt x="6027" y="712389"/>
                  <a:pt x="6027" y="715433"/>
                  <a:pt x="5424" y="712389"/>
                </a:cubicBezTo>
                <a:cubicBezTo>
                  <a:pt x="5424" y="718478"/>
                  <a:pt x="6027" y="718478"/>
                  <a:pt x="6027" y="724567"/>
                </a:cubicBezTo>
                <a:cubicBezTo>
                  <a:pt x="6027" y="724567"/>
                  <a:pt x="5424" y="730655"/>
                  <a:pt x="6027" y="730655"/>
                </a:cubicBezTo>
                <a:cubicBezTo>
                  <a:pt x="6630" y="730655"/>
                  <a:pt x="6027" y="718478"/>
                  <a:pt x="6630" y="715433"/>
                </a:cubicBezTo>
                <a:cubicBezTo>
                  <a:pt x="6630" y="721522"/>
                  <a:pt x="7233" y="712389"/>
                  <a:pt x="7835" y="718478"/>
                </a:cubicBezTo>
                <a:cubicBezTo>
                  <a:pt x="7835" y="727611"/>
                  <a:pt x="6630" y="721522"/>
                  <a:pt x="7233" y="727611"/>
                </a:cubicBezTo>
                <a:cubicBezTo>
                  <a:pt x="7233" y="724567"/>
                  <a:pt x="7835" y="727611"/>
                  <a:pt x="7233" y="727611"/>
                </a:cubicBezTo>
                <a:cubicBezTo>
                  <a:pt x="7835" y="727611"/>
                  <a:pt x="9041" y="718478"/>
                  <a:pt x="9041" y="727611"/>
                </a:cubicBezTo>
                <a:cubicBezTo>
                  <a:pt x="9041" y="727611"/>
                  <a:pt x="7835" y="727611"/>
                  <a:pt x="8438" y="733700"/>
                </a:cubicBezTo>
                <a:cubicBezTo>
                  <a:pt x="8438" y="730655"/>
                  <a:pt x="8438" y="733700"/>
                  <a:pt x="8438" y="736744"/>
                </a:cubicBezTo>
                <a:cubicBezTo>
                  <a:pt x="8438" y="736744"/>
                  <a:pt x="9041" y="736744"/>
                  <a:pt x="9041" y="736744"/>
                </a:cubicBezTo>
                <a:cubicBezTo>
                  <a:pt x="9041" y="739789"/>
                  <a:pt x="8438" y="742833"/>
                  <a:pt x="8438" y="742833"/>
                </a:cubicBezTo>
                <a:cubicBezTo>
                  <a:pt x="9041" y="745877"/>
                  <a:pt x="7835" y="748922"/>
                  <a:pt x="7835" y="748922"/>
                </a:cubicBezTo>
                <a:cubicBezTo>
                  <a:pt x="8438" y="745877"/>
                  <a:pt x="8438" y="748922"/>
                  <a:pt x="9041" y="742833"/>
                </a:cubicBezTo>
                <a:cubicBezTo>
                  <a:pt x="9041" y="745877"/>
                  <a:pt x="9041" y="742833"/>
                  <a:pt x="9041" y="742833"/>
                </a:cubicBezTo>
                <a:cubicBezTo>
                  <a:pt x="9041" y="748922"/>
                  <a:pt x="9041" y="751966"/>
                  <a:pt x="9041" y="758055"/>
                </a:cubicBezTo>
                <a:cubicBezTo>
                  <a:pt x="10246" y="758055"/>
                  <a:pt x="8438" y="770233"/>
                  <a:pt x="9041" y="773277"/>
                </a:cubicBezTo>
                <a:cubicBezTo>
                  <a:pt x="9041" y="770233"/>
                  <a:pt x="9041" y="770233"/>
                  <a:pt x="9041" y="770233"/>
                </a:cubicBezTo>
                <a:cubicBezTo>
                  <a:pt x="9041" y="773277"/>
                  <a:pt x="9643" y="767188"/>
                  <a:pt x="9643" y="773277"/>
                </a:cubicBezTo>
                <a:cubicBezTo>
                  <a:pt x="9643" y="773277"/>
                  <a:pt x="9643" y="776321"/>
                  <a:pt x="9041" y="776321"/>
                </a:cubicBezTo>
                <a:cubicBezTo>
                  <a:pt x="9041" y="776321"/>
                  <a:pt x="8438" y="779366"/>
                  <a:pt x="8438" y="779366"/>
                </a:cubicBezTo>
                <a:cubicBezTo>
                  <a:pt x="8438" y="779366"/>
                  <a:pt x="8438" y="782410"/>
                  <a:pt x="8438" y="782410"/>
                </a:cubicBezTo>
                <a:cubicBezTo>
                  <a:pt x="9041" y="785455"/>
                  <a:pt x="9041" y="776321"/>
                  <a:pt x="9041" y="782410"/>
                </a:cubicBezTo>
                <a:cubicBezTo>
                  <a:pt x="9041" y="785455"/>
                  <a:pt x="8438" y="785455"/>
                  <a:pt x="9041" y="788499"/>
                </a:cubicBezTo>
                <a:cubicBezTo>
                  <a:pt x="9041" y="782410"/>
                  <a:pt x="8438" y="794588"/>
                  <a:pt x="9041" y="791543"/>
                </a:cubicBezTo>
                <a:cubicBezTo>
                  <a:pt x="9041" y="788499"/>
                  <a:pt x="9041" y="788499"/>
                  <a:pt x="9041" y="785455"/>
                </a:cubicBezTo>
                <a:cubicBezTo>
                  <a:pt x="9041" y="788499"/>
                  <a:pt x="9643" y="785455"/>
                  <a:pt x="9643" y="788499"/>
                </a:cubicBezTo>
                <a:cubicBezTo>
                  <a:pt x="9041" y="791543"/>
                  <a:pt x="9643" y="791543"/>
                  <a:pt x="9643" y="797632"/>
                </a:cubicBezTo>
                <a:cubicBezTo>
                  <a:pt x="9041" y="803721"/>
                  <a:pt x="7835" y="803721"/>
                  <a:pt x="8438" y="809810"/>
                </a:cubicBezTo>
                <a:cubicBezTo>
                  <a:pt x="8438" y="806765"/>
                  <a:pt x="8438" y="806765"/>
                  <a:pt x="9041" y="806765"/>
                </a:cubicBezTo>
                <a:cubicBezTo>
                  <a:pt x="9041" y="812854"/>
                  <a:pt x="9041" y="812854"/>
                  <a:pt x="9041" y="812854"/>
                </a:cubicBezTo>
                <a:cubicBezTo>
                  <a:pt x="9643" y="815899"/>
                  <a:pt x="9041" y="809810"/>
                  <a:pt x="9643" y="809810"/>
                </a:cubicBezTo>
                <a:cubicBezTo>
                  <a:pt x="9643" y="812854"/>
                  <a:pt x="9643" y="809810"/>
                  <a:pt x="9643" y="812854"/>
                </a:cubicBezTo>
                <a:cubicBezTo>
                  <a:pt x="9643" y="812854"/>
                  <a:pt x="9041" y="812854"/>
                  <a:pt x="9041" y="815899"/>
                </a:cubicBezTo>
                <a:cubicBezTo>
                  <a:pt x="9643" y="821987"/>
                  <a:pt x="9643" y="812854"/>
                  <a:pt x="10246" y="815899"/>
                </a:cubicBezTo>
                <a:cubicBezTo>
                  <a:pt x="9643" y="815899"/>
                  <a:pt x="10246" y="821987"/>
                  <a:pt x="9643" y="821987"/>
                </a:cubicBezTo>
                <a:cubicBezTo>
                  <a:pt x="9643" y="821987"/>
                  <a:pt x="9643" y="821987"/>
                  <a:pt x="9643" y="821987"/>
                </a:cubicBezTo>
                <a:cubicBezTo>
                  <a:pt x="9643" y="818943"/>
                  <a:pt x="9643" y="821987"/>
                  <a:pt x="9643" y="818943"/>
                </a:cubicBezTo>
                <a:cubicBezTo>
                  <a:pt x="9041" y="818943"/>
                  <a:pt x="9041" y="821987"/>
                  <a:pt x="9041" y="825032"/>
                </a:cubicBezTo>
                <a:cubicBezTo>
                  <a:pt x="9041" y="828076"/>
                  <a:pt x="9643" y="828076"/>
                  <a:pt x="9643" y="831121"/>
                </a:cubicBezTo>
                <a:cubicBezTo>
                  <a:pt x="9643" y="831121"/>
                  <a:pt x="9041" y="831121"/>
                  <a:pt x="9041" y="837209"/>
                </a:cubicBezTo>
                <a:cubicBezTo>
                  <a:pt x="9643" y="837209"/>
                  <a:pt x="9643" y="840254"/>
                  <a:pt x="10246" y="843298"/>
                </a:cubicBezTo>
                <a:cubicBezTo>
                  <a:pt x="10246" y="852431"/>
                  <a:pt x="10246" y="852431"/>
                  <a:pt x="10246" y="861564"/>
                </a:cubicBezTo>
                <a:cubicBezTo>
                  <a:pt x="9643" y="861564"/>
                  <a:pt x="10246" y="864609"/>
                  <a:pt x="10246" y="867653"/>
                </a:cubicBezTo>
                <a:cubicBezTo>
                  <a:pt x="9643" y="864609"/>
                  <a:pt x="9643" y="867653"/>
                  <a:pt x="9643" y="867653"/>
                </a:cubicBezTo>
                <a:cubicBezTo>
                  <a:pt x="9643" y="873742"/>
                  <a:pt x="9643" y="876786"/>
                  <a:pt x="9643" y="879831"/>
                </a:cubicBezTo>
                <a:cubicBezTo>
                  <a:pt x="10246" y="879831"/>
                  <a:pt x="9643" y="873742"/>
                  <a:pt x="10246" y="873742"/>
                </a:cubicBezTo>
                <a:cubicBezTo>
                  <a:pt x="10246" y="879831"/>
                  <a:pt x="10246" y="879831"/>
                  <a:pt x="10246" y="879831"/>
                </a:cubicBezTo>
                <a:cubicBezTo>
                  <a:pt x="10246" y="879831"/>
                  <a:pt x="10246" y="879831"/>
                  <a:pt x="10849" y="882875"/>
                </a:cubicBezTo>
                <a:cubicBezTo>
                  <a:pt x="10849" y="879831"/>
                  <a:pt x="10246" y="876786"/>
                  <a:pt x="10849" y="876786"/>
                </a:cubicBezTo>
                <a:cubicBezTo>
                  <a:pt x="10849" y="876786"/>
                  <a:pt x="10849" y="876786"/>
                  <a:pt x="10849" y="876786"/>
                </a:cubicBezTo>
                <a:cubicBezTo>
                  <a:pt x="10849" y="885920"/>
                  <a:pt x="11452" y="895053"/>
                  <a:pt x="10849" y="898097"/>
                </a:cubicBezTo>
                <a:cubicBezTo>
                  <a:pt x="10849" y="901142"/>
                  <a:pt x="10849" y="904186"/>
                  <a:pt x="10849" y="907230"/>
                </a:cubicBezTo>
                <a:cubicBezTo>
                  <a:pt x="10849" y="907230"/>
                  <a:pt x="10849" y="907230"/>
                  <a:pt x="10849" y="907230"/>
                </a:cubicBezTo>
                <a:cubicBezTo>
                  <a:pt x="10849" y="916364"/>
                  <a:pt x="10246" y="916364"/>
                  <a:pt x="10246" y="925497"/>
                </a:cubicBezTo>
                <a:cubicBezTo>
                  <a:pt x="10849" y="928541"/>
                  <a:pt x="10849" y="931586"/>
                  <a:pt x="10849" y="940719"/>
                </a:cubicBezTo>
                <a:cubicBezTo>
                  <a:pt x="10246" y="940719"/>
                  <a:pt x="10246" y="940719"/>
                  <a:pt x="10246" y="940719"/>
                </a:cubicBezTo>
                <a:cubicBezTo>
                  <a:pt x="10246" y="943763"/>
                  <a:pt x="10849" y="943763"/>
                  <a:pt x="10849" y="943763"/>
                </a:cubicBezTo>
                <a:cubicBezTo>
                  <a:pt x="10246" y="946808"/>
                  <a:pt x="10246" y="949852"/>
                  <a:pt x="10246" y="952896"/>
                </a:cubicBezTo>
                <a:cubicBezTo>
                  <a:pt x="10246" y="952896"/>
                  <a:pt x="10246" y="949852"/>
                  <a:pt x="10849" y="949852"/>
                </a:cubicBezTo>
                <a:cubicBezTo>
                  <a:pt x="10849" y="955941"/>
                  <a:pt x="10849" y="949852"/>
                  <a:pt x="10849" y="946808"/>
                </a:cubicBezTo>
                <a:cubicBezTo>
                  <a:pt x="11452" y="955941"/>
                  <a:pt x="10849" y="958985"/>
                  <a:pt x="11452" y="962030"/>
                </a:cubicBezTo>
                <a:cubicBezTo>
                  <a:pt x="10849" y="962030"/>
                  <a:pt x="10849" y="965074"/>
                  <a:pt x="10849" y="968118"/>
                </a:cubicBezTo>
                <a:cubicBezTo>
                  <a:pt x="10246" y="965074"/>
                  <a:pt x="10849" y="958985"/>
                  <a:pt x="10246" y="962030"/>
                </a:cubicBezTo>
                <a:cubicBezTo>
                  <a:pt x="10246" y="971163"/>
                  <a:pt x="10246" y="989429"/>
                  <a:pt x="10849" y="1001607"/>
                </a:cubicBezTo>
                <a:cubicBezTo>
                  <a:pt x="10849" y="1001607"/>
                  <a:pt x="10246" y="1001607"/>
                  <a:pt x="10246" y="1001607"/>
                </a:cubicBezTo>
                <a:cubicBezTo>
                  <a:pt x="10246" y="1007696"/>
                  <a:pt x="10246" y="1016829"/>
                  <a:pt x="10849" y="1016829"/>
                </a:cubicBezTo>
                <a:cubicBezTo>
                  <a:pt x="10849" y="1007696"/>
                  <a:pt x="10849" y="1013784"/>
                  <a:pt x="10849" y="1010740"/>
                </a:cubicBezTo>
                <a:cubicBezTo>
                  <a:pt x="10849" y="1010740"/>
                  <a:pt x="10849" y="1007696"/>
                  <a:pt x="10849" y="1007696"/>
                </a:cubicBezTo>
                <a:cubicBezTo>
                  <a:pt x="11452" y="1007696"/>
                  <a:pt x="11452" y="1004651"/>
                  <a:pt x="12054" y="1007696"/>
                </a:cubicBezTo>
                <a:cubicBezTo>
                  <a:pt x="12054" y="1004651"/>
                  <a:pt x="12054" y="998562"/>
                  <a:pt x="12054" y="1001607"/>
                </a:cubicBezTo>
                <a:cubicBezTo>
                  <a:pt x="12657" y="1013784"/>
                  <a:pt x="10849" y="1010740"/>
                  <a:pt x="11452" y="1019873"/>
                </a:cubicBezTo>
                <a:cubicBezTo>
                  <a:pt x="12054" y="1016829"/>
                  <a:pt x="11452" y="1013784"/>
                  <a:pt x="12054" y="1010740"/>
                </a:cubicBezTo>
                <a:cubicBezTo>
                  <a:pt x="12054" y="1029006"/>
                  <a:pt x="12054" y="1029006"/>
                  <a:pt x="12054" y="1029006"/>
                </a:cubicBezTo>
                <a:cubicBezTo>
                  <a:pt x="12054" y="1029006"/>
                  <a:pt x="11452" y="1032051"/>
                  <a:pt x="11452" y="1032051"/>
                </a:cubicBezTo>
                <a:cubicBezTo>
                  <a:pt x="12054" y="1032051"/>
                  <a:pt x="12054" y="1032051"/>
                  <a:pt x="12054" y="1035095"/>
                </a:cubicBezTo>
                <a:cubicBezTo>
                  <a:pt x="12054" y="1038140"/>
                  <a:pt x="12054" y="1038140"/>
                  <a:pt x="11452" y="1038140"/>
                </a:cubicBezTo>
                <a:cubicBezTo>
                  <a:pt x="11452" y="1041184"/>
                  <a:pt x="11452" y="1041184"/>
                  <a:pt x="12054" y="1044228"/>
                </a:cubicBezTo>
                <a:cubicBezTo>
                  <a:pt x="12054" y="1041184"/>
                  <a:pt x="12054" y="1041184"/>
                  <a:pt x="12054" y="1041184"/>
                </a:cubicBezTo>
                <a:cubicBezTo>
                  <a:pt x="12054" y="1062495"/>
                  <a:pt x="12657" y="1077717"/>
                  <a:pt x="12657" y="1102072"/>
                </a:cubicBezTo>
                <a:cubicBezTo>
                  <a:pt x="12657" y="1102072"/>
                  <a:pt x="13260" y="1095983"/>
                  <a:pt x="13260" y="1099027"/>
                </a:cubicBezTo>
                <a:cubicBezTo>
                  <a:pt x="13260" y="1102072"/>
                  <a:pt x="12657" y="1102072"/>
                  <a:pt x="12657" y="1102072"/>
                </a:cubicBezTo>
                <a:cubicBezTo>
                  <a:pt x="12657" y="1129471"/>
                  <a:pt x="13260" y="1141649"/>
                  <a:pt x="13260" y="1169049"/>
                </a:cubicBezTo>
                <a:cubicBezTo>
                  <a:pt x="13260" y="1169049"/>
                  <a:pt x="13260" y="1169049"/>
                  <a:pt x="12657" y="1172093"/>
                </a:cubicBezTo>
                <a:cubicBezTo>
                  <a:pt x="13862" y="1175137"/>
                  <a:pt x="13260" y="1178182"/>
                  <a:pt x="13260" y="1184271"/>
                </a:cubicBezTo>
                <a:cubicBezTo>
                  <a:pt x="13862" y="1187315"/>
                  <a:pt x="13862" y="1184271"/>
                  <a:pt x="14465" y="1181226"/>
                </a:cubicBezTo>
                <a:cubicBezTo>
                  <a:pt x="14465" y="1184271"/>
                  <a:pt x="14465" y="1184271"/>
                  <a:pt x="14465" y="1187315"/>
                </a:cubicBezTo>
                <a:cubicBezTo>
                  <a:pt x="13862" y="1187315"/>
                  <a:pt x="13260" y="1187315"/>
                  <a:pt x="13260" y="1190359"/>
                </a:cubicBezTo>
                <a:cubicBezTo>
                  <a:pt x="13862" y="1193404"/>
                  <a:pt x="13260" y="1199493"/>
                  <a:pt x="13862" y="1202537"/>
                </a:cubicBezTo>
                <a:cubicBezTo>
                  <a:pt x="13862" y="1205581"/>
                  <a:pt x="14465" y="1202537"/>
                  <a:pt x="13862" y="1205581"/>
                </a:cubicBezTo>
                <a:cubicBezTo>
                  <a:pt x="14465" y="1208626"/>
                  <a:pt x="15068" y="1205581"/>
                  <a:pt x="15068" y="1208626"/>
                </a:cubicBezTo>
                <a:cubicBezTo>
                  <a:pt x="15068" y="1202537"/>
                  <a:pt x="15671" y="1205581"/>
                  <a:pt x="15671" y="1202537"/>
                </a:cubicBezTo>
                <a:cubicBezTo>
                  <a:pt x="15671" y="1202537"/>
                  <a:pt x="15068" y="1199493"/>
                  <a:pt x="15068" y="1199493"/>
                </a:cubicBezTo>
                <a:cubicBezTo>
                  <a:pt x="15671" y="1199493"/>
                  <a:pt x="15671" y="1196448"/>
                  <a:pt x="15671" y="1196448"/>
                </a:cubicBezTo>
                <a:cubicBezTo>
                  <a:pt x="16273" y="1199493"/>
                  <a:pt x="16273" y="1199493"/>
                  <a:pt x="16876" y="1196448"/>
                </a:cubicBezTo>
                <a:cubicBezTo>
                  <a:pt x="16273" y="1199493"/>
                  <a:pt x="16876" y="1199493"/>
                  <a:pt x="16876" y="1199493"/>
                </a:cubicBezTo>
                <a:cubicBezTo>
                  <a:pt x="16876" y="1199493"/>
                  <a:pt x="16876" y="1196448"/>
                  <a:pt x="16876" y="1196448"/>
                </a:cubicBezTo>
                <a:cubicBezTo>
                  <a:pt x="17479" y="1196448"/>
                  <a:pt x="17479" y="1202537"/>
                  <a:pt x="17479" y="1202537"/>
                </a:cubicBezTo>
                <a:cubicBezTo>
                  <a:pt x="17479" y="1202537"/>
                  <a:pt x="17479" y="1202537"/>
                  <a:pt x="17479" y="1205581"/>
                </a:cubicBezTo>
                <a:cubicBezTo>
                  <a:pt x="17479" y="1205581"/>
                  <a:pt x="18081" y="1205581"/>
                  <a:pt x="17479" y="1211670"/>
                </a:cubicBezTo>
                <a:cubicBezTo>
                  <a:pt x="17479" y="1211670"/>
                  <a:pt x="17479" y="1208626"/>
                  <a:pt x="17479" y="1208626"/>
                </a:cubicBezTo>
                <a:cubicBezTo>
                  <a:pt x="17479" y="1214715"/>
                  <a:pt x="18081" y="1214715"/>
                  <a:pt x="18081" y="1217759"/>
                </a:cubicBezTo>
                <a:cubicBezTo>
                  <a:pt x="18684" y="1220803"/>
                  <a:pt x="18081" y="1217759"/>
                  <a:pt x="18081" y="1220803"/>
                </a:cubicBezTo>
                <a:cubicBezTo>
                  <a:pt x="18081" y="1223848"/>
                  <a:pt x="18081" y="1223848"/>
                  <a:pt x="18684" y="1226892"/>
                </a:cubicBezTo>
                <a:cubicBezTo>
                  <a:pt x="18081" y="1229937"/>
                  <a:pt x="18081" y="1229937"/>
                  <a:pt x="18081" y="1232981"/>
                </a:cubicBezTo>
                <a:cubicBezTo>
                  <a:pt x="18081" y="1229937"/>
                  <a:pt x="18684" y="1226892"/>
                  <a:pt x="19287" y="1232981"/>
                </a:cubicBezTo>
                <a:cubicBezTo>
                  <a:pt x="18684" y="1223848"/>
                  <a:pt x="18081" y="1217759"/>
                  <a:pt x="19287" y="1220803"/>
                </a:cubicBezTo>
                <a:cubicBezTo>
                  <a:pt x="19889" y="1220803"/>
                  <a:pt x="19287" y="1217759"/>
                  <a:pt x="19889" y="1214715"/>
                </a:cubicBezTo>
                <a:cubicBezTo>
                  <a:pt x="19889" y="1220803"/>
                  <a:pt x="19889" y="1223848"/>
                  <a:pt x="19889" y="1229937"/>
                </a:cubicBezTo>
                <a:cubicBezTo>
                  <a:pt x="20492" y="1232981"/>
                  <a:pt x="19889" y="1239070"/>
                  <a:pt x="20492" y="1239070"/>
                </a:cubicBezTo>
                <a:cubicBezTo>
                  <a:pt x="20492" y="1236025"/>
                  <a:pt x="19889" y="1226892"/>
                  <a:pt x="20492" y="1229937"/>
                </a:cubicBezTo>
                <a:cubicBezTo>
                  <a:pt x="20492" y="1226892"/>
                  <a:pt x="20492" y="1223848"/>
                  <a:pt x="20492" y="1217759"/>
                </a:cubicBezTo>
                <a:cubicBezTo>
                  <a:pt x="20492" y="1217759"/>
                  <a:pt x="21095" y="1214715"/>
                  <a:pt x="21095" y="1214715"/>
                </a:cubicBezTo>
                <a:cubicBezTo>
                  <a:pt x="20492" y="1214715"/>
                  <a:pt x="20492" y="1217759"/>
                  <a:pt x="20492" y="1217759"/>
                </a:cubicBezTo>
                <a:cubicBezTo>
                  <a:pt x="20492" y="1214715"/>
                  <a:pt x="20492" y="1214715"/>
                  <a:pt x="20492" y="1214715"/>
                </a:cubicBezTo>
                <a:cubicBezTo>
                  <a:pt x="20492" y="1214715"/>
                  <a:pt x="20492" y="1214715"/>
                  <a:pt x="21095" y="1214715"/>
                </a:cubicBezTo>
                <a:cubicBezTo>
                  <a:pt x="21095" y="1205581"/>
                  <a:pt x="21095" y="1193404"/>
                  <a:pt x="21095" y="1187315"/>
                </a:cubicBezTo>
                <a:cubicBezTo>
                  <a:pt x="21095" y="1190359"/>
                  <a:pt x="21095" y="1190359"/>
                  <a:pt x="21095" y="1190359"/>
                </a:cubicBezTo>
                <a:cubicBezTo>
                  <a:pt x="20492" y="1187315"/>
                  <a:pt x="20492" y="1190359"/>
                  <a:pt x="19889" y="1187315"/>
                </a:cubicBezTo>
                <a:cubicBezTo>
                  <a:pt x="19889" y="1184271"/>
                  <a:pt x="19889" y="1184271"/>
                  <a:pt x="19889" y="1184271"/>
                </a:cubicBezTo>
                <a:cubicBezTo>
                  <a:pt x="21095" y="1187315"/>
                  <a:pt x="21095" y="1178182"/>
                  <a:pt x="21698" y="1187315"/>
                </a:cubicBezTo>
                <a:cubicBezTo>
                  <a:pt x="21698" y="1181226"/>
                  <a:pt x="21698" y="1184271"/>
                  <a:pt x="21698" y="1181226"/>
                </a:cubicBezTo>
                <a:cubicBezTo>
                  <a:pt x="21698" y="1181226"/>
                  <a:pt x="22300" y="1181226"/>
                  <a:pt x="22300" y="1181226"/>
                </a:cubicBezTo>
                <a:cubicBezTo>
                  <a:pt x="21698" y="1187315"/>
                  <a:pt x="21698" y="1199493"/>
                  <a:pt x="22300" y="1208626"/>
                </a:cubicBezTo>
                <a:cubicBezTo>
                  <a:pt x="22300" y="1202537"/>
                  <a:pt x="22300" y="1202537"/>
                  <a:pt x="22300" y="1199493"/>
                </a:cubicBezTo>
                <a:cubicBezTo>
                  <a:pt x="22300" y="1202537"/>
                  <a:pt x="22903" y="1199493"/>
                  <a:pt x="22903" y="1199493"/>
                </a:cubicBezTo>
                <a:cubicBezTo>
                  <a:pt x="22903" y="1187315"/>
                  <a:pt x="22300" y="1184271"/>
                  <a:pt x="22903" y="1175137"/>
                </a:cubicBezTo>
                <a:cubicBezTo>
                  <a:pt x="22903" y="1175137"/>
                  <a:pt x="22903" y="1175137"/>
                  <a:pt x="22903" y="1172093"/>
                </a:cubicBezTo>
                <a:cubicBezTo>
                  <a:pt x="22903" y="1172093"/>
                  <a:pt x="22903" y="1166004"/>
                  <a:pt x="22903" y="1166004"/>
                </a:cubicBezTo>
                <a:cubicBezTo>
                  <a:pt x="22903" y="1172093"/>
                  <a:pt x="24108" y="1162960"/>
                  <a:pt x="24108" y="1172093"/>
                </a:cubicBezTo>
                <a:cubicBezTo>
                  <a:pt x="23506" y="1175137"/>
                  <a:pt x="23506" y="1175137"/>
                  <a:pt x="23506" y="1172093"/>
                </a:cubicBezTo>
                <a:cubicBezTo>
                  <a:pt x="23506" y="1178182"/>
                  <a:pt x="23506" y="1181226"/>
                  <a:pt x="23506" y="1181226"/>
                </a:cubicBezTo>
                <a:cubicBezTo>
                  <a:pt x="23506" y="1181226"/>
                  <a:pt x="23506" y="1181226"/>
                  <a:pt x="23506" y="1184271"/>
                </a:cubicBezTo>
                <a:cubicBezTo>
                  <a:pt x="23506" y="1184271"/>
                  <a:pt x="22903" y="1187315"/>
                  <a:pt x="23506" y="1190359"/>
                </a:cubicBezTo>
                <a:cubicBezTo>
                  <a:pt x="23506" y="1187315"/>
                  <a:pt x="22903" y="1196448"/>
                  <a:pt x="24108" y="1193404"/>
                </a:cubicBezTo>
                <a:cubicBezTo>
                  <a:pt x="24108" y="1199493"/>
                  <a:pt x="23506" y="1199493"/>
                  <a:pt x="24108" y="1199493"/>
                </a:cubicBezTo>
                <a:cubicBezTo>
                  <a:pt x="23506" y="1199493"/>
                  <a:pt x="23506" y="1199493"/>
                  <a:pt x="23506" y="1199493"/>
                </a:cubicBezTo>
                <a:cubicBezTo>
                  <a:pt x="23506" y="1202537"/>
                  <a:pt x="24108" y="1217759"/>
                  <a:pt x="23506" y="1208626"/>
                </a:cubicBezTo>
                <a:cubicBezTo>
                  <a:pt x="23506" y="1220803"/>
                  <a:pt x="22903" y="1232981"/>
                  <a:pt x="24108" y="1239070"/>
                </a:cubicBezTo>
                <a:cubicBezTo>
                  <a:pt x="24108" y="1245159"/>
                  <a:pt x="24108" y="1239070"/>
                  <a:pt x="23506" y="1245159"/>
                </a:cubicBezTo>
                <a:cubicBezTo>
                  <a:pt x="24108" y="1245159"/>
                  <a:pt x="23506" y="1257336"/>
                  <a:pt x="24108" y="1257336"/>
                </a:cubicBezTo>
                <a:cubicBezTo>
                  <a:pt x="24108" y="1260381"/>
                  <a:pt x="24108" y="1263425"/>
                  <a:pt x="23506" y="1266469"/>
                </a:cubicBezTo>
                <a:cubicBezTo>
                  <a:pt x="23506" y="1263425"/>
                  <a:pt x="23506" y="1260381"/>
                  <a:pt x="23506" y="1257336"/>
                </a:cubicBezTo>
                <a:cubicBezTo>
                  <a:pt x="22903" y="1260381"/>
                  <a:pt x="23506" y="1263425"/>
                  <a:pt x="22903" y="1263425"/>
                </a:cubicBezTo>
                <a:cubicBezTo>
                  <a:pt x="22903" y="1263425"/>
                  <a:pt x="22903" y="1260381"/>
                  <a:pt x="22903" y="1260381"/>
                </a:cubicBezTo>
                <a:cubicBezTo>
                  <a:pt x="22300" y="1260381"/>
                  <a:pt x="22903" y="1275603"/>
                  <a:pt x="23506" y="1272558"/>
                </a:cubicBezTo>
                <a:cubicBezTo>
                  <a:pt x="23506" y="1269514"/>
                  <a:pt x="23506" y="1266469"/>
                  <a:pt x="23506" y="1266469"/>
                </a:cubicBezTo>
                <a:cubicBezTo>
                  <a:pt x="23506" y="1269514"/>
                  <a:pt x="23506" y="1269514"/>
                  <a:pt x="24108" y="1272558"/>
                </a:cubicBezTo>
                <a:cubicBezTo>
                  <a:pt x="24108" y="1269514"/>
                  <a:pt x="23506" y="1266469"/>
                  <a:pt x="24108" y="1266469"/>
                </a:cubicBezTo>
                <a:cubicBezTo>
                  <a:pt x="24108" y="1266469"/>
                  <a:pt x="24108" y="1272558"/>
                  <a:pt x="24711" y="1275603"/>
                </a:cubicBezTo>
                <a:cubicBezTo>
                  <a:pt x="24108" y="1275603"/>
                  <a:pt x="24108" y="1275603"/>
                  <a:pt x="24108" y="1275603"/>
                </a:cubicBezTo>
                <a:cubicBezTo>
                  <a:pt x="24108" y="1303002"/>
                  <a:pt x="24711" y="1333446"/>
                  <a:pt x="24711" y="1354757"/>
                </a:cubicBezTo>
                <a:cubicBezTo>
                  <a:pt x="24711" y="1354757"/>
                  <a:pt x="25314" y="1351712"/>
                  <a:pt x="25314" y="1357801"/>
                </a:cubicBezTo>
                <a:cubicBezTo>
                  <a:pt x="24711" y="1357801"/>
                  <a:pt x="24711" y="1354757"/>
                  <a:pt x="24711" y="1354757"/>
                </a:cubicBezTo>
                <a:cubicBezTo>
                  <a:pt x="24711" y="1360846"/>
                  <a:pt x="25314" y="1360846"/>
                  <a:pt x="24711" y="1363890"/>
                </a:cubicBezTo>
                <a:cubicBezTo>
                  <a:pt x="25314" y="1363890"/>
                  <a:pt x="25314" y="1363890"/>
                  <a:pt x="25314" y="1366934"/>
                </a:cubicBezTo>
                <a:cubicBezTo>
                  <a:pt x="24711" y="1366934"/>
                  <a:pt x="25314" y="1366934"/>
                  <a:pt x="24711" y="1366934"/>
                </a:cubicBezTo>
                <a:cubicBezTo>
                  <a:pt x="24711" y="1373023"/>
                  <a:pt x="24711" y="1391290"/>
                  <a:pt x="25314" y="1400423"/>
                </a:cubicBezTo>
                <a:cubicBezTo>
                  <a:pt x="25314" y="1400423"/>
                  <a:pt x="25917" y="1400423"/>
                  <a:pt x="25917" y="1403467"/>
                </a:cubicBezTo>
                <a:cubicBezTo>
                  <a:pt x="25314" y="1403467"/>
                  <a:pt x="25917" y="1406512"/>
                  <a:pt x="25314" y="1409556"/>
                </a:cubicBezTo>
                <a:cubicBezTo>
                  <a:pt x="25314" y="1406512"/>
                  <a:pt x="25314" y="1403467"/>
                  <a:pt x="25314" y="1403467"/>
                </a:cubicBezTo>
                <a:cubicBezTo>
                  <a:pt x="25314" y="1406512"/>
                  <a:pt x="24711" y="1421734"/>
                  <a:pt x="25314" y="1418689"/>
                </a:cubicBezTo>
                <a:cubicBezTo>
                  <a:pt x="25314" y="1418689"/>
                  <a:pt x="25314" y="1415645"/>
                  <a:pt x="25314" y="1412600"/>
                </a:cubicBezTo>
                <a:cubicBezTo>
                  <a:pt x="25314" y="1412600"/>
                  <a:pt x="25917" y="1409556"/>
                  <a:pt x="25917" y="1412600"/>
                </a:cubicBezTo>
                <a:cubicBezTo>
                  <a:pt x="25917" y="1415645"/>
                  <a:pt x="25314" y="1415645"/>
                  <a:pt x="25314" y="1418689"/>
                </a:cubicBezTo>
                <a:cubicBezTo>
                  <a:pt x="25917" y="1418689"/>
                  <a:pt x="25917" y="1418689"/>
                  <a:pt x="25917" y="1415645"/>
                </a:cubicBezTo>
                <a:cubicBezTo>
                  <a:pt x="25917" y="1421734"/>
                  <a:pt x="25917" y="1424778"/>
                  <a:pt x="25917" y="1427822"/>
                </a:cubicBezTo>
                <a:cubicBezTo>
                  <a:pt x="25314" y="1427822"/>
                  <a:pt x="25917" y="1421734"/>
                  <a:pt x="25314" y="1421734"/>
                </a:cubicBezTo>
                <a:cubicBezTo>
                  <a:pt x="25314" y="1424778"/>
                  <a:pt x="25314" y="1430867"/>
                  <a:pt x="25314" y="1433911"/>
                </a:cubicBezTo>
                <a:cubicBezTo>
                  <a:pt x="25314" y="1430867"/>
                  <a:pt x="25917" y="1430867"/>
                  <a:pt x="25917" y="1430867"/>
                </a:cubicBezTo>
                <a:cubicBezTo>
                  <a:pt x="26519" y="1433911"/>
                  <a:pt x="25917" y="1440000"/>
                  <a:pt x="25917" y="1440000"/>
                </a:cubicBezTo>
                <a:cubicBezTo>
                  <a:pt x="26519" y="1440000"/>
                  <a:pt x="25917" y="1436956"/>
                  <a:pt x="25917" y="1433911"/>
                </a:cubicBezTo>
                <a:cubicBezTo>
                  <a:pt x="26519" y="1433911"/>
                  <a:pt x="26519" y="1436956"/>
                  <a:pt x="26519" y="1433911"/>
                </a:cubicBezTo>
                <a:cubicBezTo>
                  <a:pt x="26519" y="1427822"/>
                  <a:pt x="26519" y="1433911"/>
                  <a:pt x="25917" y="1430867"/>
                </a:cubicBezTo>
                <a:cubicBezTo>
                  <a:pt x="26519" y="1430867"/>
                  <a:pt x="25917" y="1427822"/>
                  <a:pt x="25917" y="1424778"/>
                </a:cubicBezTo>
                <a:cubicBezTo>
                  <a:pt x="26519" y="1409556"/>
                  <a:pt x="25917" y="1394334"/>
                  <a:pt x="25917" y="1382156"/>
                </a:cubicBezTo>
                <a:cubicBezTo>
                  <a:pt x="25917" y="1382156"/>
                  <a:pt x="25917" y="1382156"/>
                  <a:pt x="25917" y="1382156"/>
                </a:cubicBezTo>
                <a:cubicBezTo>
                  <a:pt x="25917" y="1382156"/>
                  <a:pt x="25917" y="1379112"/>
                  <a:pt x="25917" y="1379112"/>
                </a:cubicBezTo>
                <a:cubicBezTo>
                  <a:pt x="25917" y="1379112"/>
                  <a:pt x="25917" y="1382156"/>
                  <a:pt x="26519" y="1379112"/>
                </a:cubicBezTo>
                <a:cubicBezTo>
                  <a:pt x="26519" y="1373023"/>
                  <a:pt x="25917" y="1363890"/>
                  <a:pt x="25917" y="1360846"/>
                </a:cubicBezTo>
                <a:cubicBezTo>
                  <a:pt x="25917" y="1360846"/>
                  <a:pt x="25917" y="1360846"/>
                  <a:pt x="25917" y="1360846"/>
                </a:cubicBezTo>
                <a:cubicBezTo>
                  <a:pt x="25917" y="1351712"/>
                  <a:pt x="25917" y="1351712"/>
                  <a:pt x="26519" y="1348668"/>
                </a:cubicBezTo>
                <a:cubicBezTo>
                  <a:pt x="26519" y="1342579"/>
                  <a:pt x="26519" y="1351712"/>
                  <a:pt x="25917" y="1348668"/>
                </a:cubicBezTo>
                <a:cubicBezTo>
                  <a:pt x="26519" y="1345624"/>
                  <a:pt x="26519" y="1339535"/>
                  <a:pt x="26519" y="1339535"/>
                </a:cubicBezTo>
                <a:cubicBezTo>
                  <a:pt x="25917" y="1336490"/>
                  <a:pt x="26519" y="1333446"/>
                  <a:pt x="27122" y="1330402"/>
                </a:cubicBezTo>
                <a:cubicBezTo>
                  <a:pt x="26519" y="1330402"/>
                  <a:pt x="26519" y="1333446"/>
                  <a:pt x="26519" y="1330402"/>
                </a:cubicBezTo>
                <a:cubicBezTo>
                  <a:pt x="26519" y="1327357"/>
                  <a:pt x="26519" y="1327357"/>
                  <a:pt x="27122" y="1327357"/>
                </a:cubicBezTo>
                <a:cubicBezTo>
                  <a:pt x="27122" y="1324313"/>
                  <a:pt x="26519" y="1321268"/>
                  <a:pt x="26519" y="1318224"/>
                </a:cubicBezTo>
                <a:cubicBezTo>
                  <a:pt x="26519" y="1321268"/>
                  <a:pt x="26519" y="1324313"/>
                  <a:pt x="25917" y="1327357"/>
                </a:cubicBezTo>
                <a:cubicBezTo>
                  <a:pt x="25917" y="1318224"/>
                  <a:pt x="26519" y="1312135"/>
                  <a:pt x="27122" y="1309091"/>
                </a:cubicBezTo>
                <a:cubicBezTo>
                  <a:pt x="27122" y="1306047"/>
                  <a:pt x="27122" y="1306047"/>
                  <a:pt x="26519" y="1306047"/>
                </a:cubicBezTo>
                <a:cubicBezTo>
                  <a:pt x="27122" y="1299958"/>
                  <a:pt x="27122" y="1303002"/>
                  <a:pt x="27122" y="1296913"/>
                </a:cubicBezTo>
                <a:cubicBezTo>
                  <a:pt x="26519" y="1296913"/>
                  <a:pt x="26519" y="1303002"/>
                  <a:pt x="25917" y="1303002"/>
                </a:cubicBezTo>
                <a:cubicBezTo>
                  <a:pt x="26519" y="1293869"/>
                  <a:pt x="25917" y="1293869"/>
                  <a:pt x="25917" y="1293869"/>
                </a:cubicBezTo>
                <a:cubicBezTo>
                  <a:pt x="25917" y="1284736"/>
                  <a:pt x="25917" y="1272558"/>
                  <a:pt x="26519" y="1266469"/>
                </a:cubicBezTo>
                <a:cubicBezTo>
                  <a:pt x="26519" y="1272558"/>
                  <a:pt x="26519" y="1272558"/>
                  <a:pt x="26519" y="1275603"/>
                </a:cubicBezTo>
                <a:cubicBezTo>
                  <a:pt x="25917" y="1278647"/>
                  <a:pt x="26519" y="1281691"/>
                  <a:pt x="26519" y="1287780"/>
                </a:cubicBezTo>
                <a:cubicBezTo>
                  <a:pt x="26519" y="1287780"/>
                  <a:pt x="26519" y="1281691"/>
                  <a:pt x="27122" y="1281691"/>
                </a:cubicBezTo>
                <a:cubicBezTo>
                  <a:pt x="26519" y="1281691"/>
                  <a:pt x="26519" y="1281691"/>
                  <a:pt x="26519" y="1278647"/>
                </a:cubicBezTo>
                <a:cubicBezTo>
                  <a:pt x="26519" y="1272558"/>
                  <a:pt x="27725" y="1272558"/>
                  <a:pt x="28327" y="1275603"/>
                </a:cubicBezTo>
                <a:cubicBezTo>
                  <a:pt x="27725" y="1269514"/>
                  <a:pt x="28327" y="1269514"/>
                  <a:pt x="27725" y="1266469"/>
                </a:cubicBezTo>
                <a:cubicBezTo>
                  <a:pt x="27725" y="1269514"/>
                  <a:pt x="27725" y="1272558"/>
                  <a:pt x="27725" y="1272558"/>
                </a:cubicBezTo>
                <a:cubicBezTo>
                  <a:pt x="27725" y="1263425"/>
                  <a:pt x="27122" y="1257336"/>
                  <a:pt x="27725" y="1248203"/>
                </a:cubicBezTo>
                <a:cubicBezTo>
                  <a:pt x="27122" y="1232981"/>
                  <a:pt x="28327" y="1217759"/>
                  <a:pt x="27122" y="1205581"/>
                </a:cubicBezTo>
                <a:cubicBezTo>
                  <a:pt x="27122" y="1193404"/>
                  <a:pt x="28327" y="1190359"/>
                  <a:pt x="29533" y="1196448"/>
                </a:cubicBezTo>
                <a:cubicBezTo>
                  <a:pt x="28930" y="1202537"/>
                  <a:pt x="29533" y="1202537"/>
                  <a:pt x="29533" y="1208626"/>
                </a:cubicBezTo>
                <a:cubicBezTo>
                  <a:pt x="28930" y="1205581"/>
                  <a:pt x="28930" y="1211670"/>
                  <a:pt x="28930" y="1211670"/>
                </a:cubicBezTo>
                <a:cubicBezTo>
                  <a:pt x="28930" y="1208626"/>
                  <a:pt x="28327" y="1205581"/>
                  <a:pt x="28327" y="1208626"/>
                </a:cubicBezTo>
                <a:cubicBezTo>
                  <a:pt x="28327" y="1211670"/>
                  <a:pt x="28327" y="1214715"/>
                  <a:pt x="28327" y="1214715"/>
                </a:cubicBezTo>
                <a:cubicBezTo>
                  <a:pt x="28930" y="1211670"/>
                  <a:pt x="28930" y="1217759"/>
                  <a:pt x="29533" y="1211670"/>
                </a:cubicBezTo>
                <a:cubicBezTo>
                  <a:pt x="29533" y="1214715"/>
                  <a:pt x="29533" y="1223848"/>
                  <a:pt x="30136" y="1223848"/>
                </a:cubicBezTo>
                <a:cubicBezTo>
                  <a:pt x="30136" y="1211670"/>
                  <a:pt x="29533" y="1205581"/>
                  <a:pt x="30136" y="1190359"/>
                </a:cubicBezTo>
                <a:cubicBezTo>
                  <a:pt x="30136" y="1193404"/>
                  <a:pt x="30136" y="1196448"/>
                  <a:pt x="30136" y="1199493"/>
                </a:cubicBezTo>
                <a:cubicBezTo>
                  <a:pt x="30136" y="1199493"/>
                  <a:pt x="30136" y="1199493"/>
                  <a:pt x="30136" y="1199493"/>
                </a:cubicBezTo>
                <a:cubicBezTo>
                  <a:pt x="30738" y="1202537"/>
                  <a:pt x="30136" y="1193404"/>
                  <a:pt x="30738" y="1193404"/>
                </a:cubicBezTo>
                <a:cubicBezTo>
                  <a:pt x="30738" y="1193404"/>
                  <a:pt x="30738" y="1193404"/>
                  <a:pt x="30738" y="1196448"/>
                </a:cubicBezTo>
                <a:cubicBezTo>
                  <a:pt x="30738" y="1202537"/>
                  <a:pt x="30738" y="1211670"/>
                  <a:pt x="31341" y="1220803"/>
                </a:cubicBezTo>
                <a:cubicBezTo>
                  <a:pt x="30136" y="1226892"/>
                  <a:pt x="31944" y="1239070"/>
                  <a:pt x="31341" y="1245159"/>
                </a:cubicBezTo>
                <a:cubicBezTo>
                  <a:pt x="31341" y="1248203"/>
                  <a:pt x="31341" y="1248203"/>
                  <a:pt x="31944" y="1248203"/>
                </a:cubicBezTo>
                <a:cubicBezTo>
                  <a:pt x="31944" y="1245159"/>
                  <a:pt x="31944" y="1242114"/>
                  <a:pt x="32546" y="1239070"/>
                </a:cubicBezTo>
                <a:cubicBezTo>
                  <a:pt x="32546" y="1236025"/>
                  <a:pt x="31944" y="1236025"/>
                  <a:pt x="32546" y="1232981"/>
                </a:cubicBezTo>
                <a:cubicBezTo>
                  <a:pt x="32546" y="1232981"/>
                  <a:pt x="32546" y="1232981"/>
                  <a:pt x="32546" y="1229937"/>
                </a:cubicBezTo>
                <a:cubicBezTo>
                  <a:pt x="32546" y="1223848"/>
                  <a:pt x="32546" y="1214715"/>
                  <a:pt x="32546" y="1208626"/>
                </a:cubicBezTo>
                <a:cubicBezTo>
                  <a:pt x="32546" y="1208626"/>
                  <a:pt x="32546" y="1205581"/>
                  <a:pt x="31944" y="1205581"/>
                </a:cubicBezTo>
                <a:cubicBezTo>
                  <a:pt x="32546" y="1205581"/>
                  <a:pt x="32546" y="1202537"/>
                  <a:pt x="32546" y="1205581"/>
                </a:cubicBezTo>
                <a:cubicBezTo>
                  <a:pt x="32546" y="1196448"/>
                  <a:pt x="31944" y="1199493"/>
                  <a:pt x="31944" y="1199493"/>
                </a:cubicBezTo>
                <a:cubicBezTo>
                  <a:pt x="31944" y="1196448"/>
                  <a:pt x="32546" y="1196448"/>
                  <a:pt x="32546" y="1193404"/>
                </a:cubicBezTo>
                <a:cubicBezTo>
                  <a:pt x="31944" y="1193404"/>
                  <a:pt x="31341" y="1190359"/>
                  <a:pt x="31341" y="1184271"/>
                </a:cubicBezTo>
                <a:cubicBezTo>
                  <a:pt x="31341" y="1184271"/>
                  <a:pt x="31341" y="1181226"/>
                  <a:pt x="31944" y="1181226"/>
                </a:cubicBezTo>
                <a:cubicBezTo>
                  <a:pt x="31341" y="1187315"/>
                  <a:pt x="31944" y="1187315"/>
                  <a:pt x="32546" y="1187315"/>
                </a:cubicBezTo>
                <a:cubicBezTo>
                  <a:pt x="32546" y="1184271"/>
                  <a:pt x="32546" y="1184271"/>
                  <a:pt x="32546" y="1181226"/>
                </a:cubicBezTo>
                <a:cubicBezTo>
                  <a:pt x="32546" y="1181226"/>
                  <a:pt x="31944" y="1184271"/>
                  <a:pt x="31944" y="1181226"/>
                </a:cubicBezTo>
                <a:cubicBezTo>
                  <a:pt x="31944" y="1178182"/>
                  <a:pt x="33149" y="1178182"/>
                  <a:pt x="32546" y="1172093"/>
                </a:cubicBezTo>
                <a:cubicBezTo>
                  <a:pt x="32546" y="1175137"/>
                  <a:pt x="31944" y="1175137"/>
                  <a:pt x="31944" y="1175137"/>
                </a:cubicBezTo>
                <a:cubicBezTo>
                  <a:pt x="32546" y="1172093"/>
                  <a:pt x="32546" y="1169049"/>
                  <a:pt x="32546" y="1162960"/>
                </a:cubicBezTo>
                <a:cubicBezTo>
                  <a:pt x="31944" y="1162960"/>
                  <a:pt x="31944" y="1153827"/>
                  <a:pt x="32546" y="1150782"/>
                </a:cubicBezTo>
                <a:cubicBezTo>
                  <a:pt x="31944" y="1150782"/>
                  <a:pt x="31341" y="1144693"/>
                  <a:pt x="31341" y="1147738"/>
                </a:cubicBezTo>
                <a:cubicBezTo>
                  <a:pt x="31341" y="1141649"/>
                  <a:pt x="31341" y="1135560"/>
                  <a:pt x="30738" y="1138605"/>
                </a:cubicBezTo>
                <a:cubicBezTo>
                  <a:pt x="30738" y="1141649"/>
                  <a:pt x="30738" y="1153827"/>
                  <a:pt x="31341" y="1150782"/>
                </a:cubicBezTo>
                <a:cubicBezTo>
                  <a:pt x="31341" y="1153827"/>
                  <a:pt x="31341" y="1156871"/>
                  <a:pt x="31341" y="1159915"/>
                </a:cubicBezTo>
                <a:cubicBezTo>
                  <a:pt x="31341" y="1156871"/>
                  <a:pt x="30738" y="1153827"/>
                  <a:pt x="30738" y="1156871"/>
                </a:cubicBezTo>
                <a:cubicBezTo>
                  <a:pt x="30738" y="1159915"/>
                  <a:pt x="31341" y="1159915"/>
                  <a:pt x="31341" y="1162960"/>
                </a:cubicBezTo>
                <a:cubicBezTo>
                  <a:pt x="31341" y="1166004"/>
                  <a:pt x="30738" y="1162960"/>
                  <a:pt x="30738" y="1166004"/>
                </a:cubicBezTo>
                <a:cubicBezTo>
                  <a:pt x="31341" y="1175137"/>
                  <a:pt x="30738" y="1184271"/>
                  <a:pt x="30738" y="1190359"/>
                </a:cubicBezTo>
                <a:cubicBezTo>
                  <a:pt x="30738" y="1187315"/>
                  <a:pt x="30136" y="1184271"/>
                  <a:pt x="29533" y="1181226"/>
                </a:cubicBezTo>
                <a:cubicBezTo>
                  <a:pt x="30136" y="1181226"/>
                  <a:pt x="30136" y="1178182"/>
                  <a:pt x="30136" y="1178182"/>
                </a:cubicBezTo>
                <a:cubicBezTo>
                  <a:pt x="29533" y="1181226"/>
                  <a:pt x="30136" y="1175137"/>
                  <a:pt x="30136" y="1172093"/>
                </a:cubicBezTo>
                <a:cubicBezTo>
                  <a:pt x="29533" y="1172093"/>
                  <a:pt x="29533" y="1178182"/>
                  <a:pt x="29533" y="1175137"/>
                </a:cubicBezTo>
                <a:cubicBezTo>
                  <a:pt x="29533" y="1169049"/>
                  <a:pt x="30136" y="1169049"/>
                  <a:pt x="30136" y="1169049"/>
                </a:cubicBezTo>
                <a:cubicBezTo>
                  <a:pt x="30136" y="1169049"/>
                  <a:pt x="29533" y="1166004"/>
                  <a:pt x="30136" y="1162960"/>
                </a:cubicBezTo>
                <a:cubicBezTo>
                  <a:pt x="30136" y="1159915"/>
                  <a:pt x="29533" y="1159915"/>
                  <a:pt x="29533" y="1153827"/>
                </a:cubicBezTo>
                <a:cubicBezTo>
                  <a:pt x="29533" y="1153827"/>
                  <a:pt x="29533" y="1153827"/>
                  <a:pt x="28930" y="1153827"/>
                </a:cubicBezTo>
                <a:cubicBezTo>
                  <a:pt x="28930" y="1147738"/>
                  <a:pt x="28327" y="1153827"/>
                  <a:pt x="28327" y="1147738"/>
                </a:cubicBezTo>
                <a:cubicBezTo>
                  <a:pt x="28930" y="1147738"/>
                  <a:pt x="29533" y="1153827"/>
                  <a:pt x="30136" y="1150782"/>
                </a:cubicBezTo>
                <a:cubicBezTo>
                  <a:pt x="30136" y="1147738"/>
                  <a:pt x="29533" y="1147738"/>
                  <a:pt x="29533" y="1144693"/>
                </a:cubicBezTo>
                <a:cubicBezTo>
                  <a:pt x="30136" y="1144693"/>
                  <a:pt x="29533" y="1135560"/>
                  <a:pt x="29533" y="1132516"/>
                </a:cubicBezTo>
                <a:cubicBezTo>
                  <a:pt x="29533" y="1135560"/>
                  <a:pt x="29533" y="1132516"/>
                  <a:pt x="28930" y="1135560"/>
                </a:cubicBezTo>
                <a:cubicBezTo>
                  <a:pt x="28930" y="1123383"/>
                  <a:pt x="28327" y="1126427"/>
                  <a:pt x="28327" y="1117294"/>
                </a:cubicBezTo>
                <a:cubicBezTo>
                  <a:pt x="28930" y="1117294"/>
                  <a:pt x="28930" y="1117294"/>
                  <a:pt x="28930" y="1117294"/>
                </a:cubicBezTo>
                <a:cubicBezTo>
                  <a:pt x="28327" y="1108161"/>
                  <a:pt x="28327" y="1092939"/>
                  <a:pt x="27725" y="1092939"/>
                </a:cubicBezTo>
                <a:cubicBezTo>
                  <a:pt x="28327" y="1092939"/>
                  <a:pt x="28327" y="1089894"/>
                  <a:pt x="28327" y="1089894"/>
                </a:cubicBezTo>
                <a:cubicBezTo>
                  <a:pt x="28327" y="1089894"/>
                  <a:pt x="28327" y="1089894"/>
                  <a:pt x="28327" y="1089894"/>
                </a:cubicBezTo>
                <a:cubicBezTo>
                  <a:pt x="28327" y="1080761"/>
                  <a:pt x="27725" y="1077717"/>
                  <a:pt x="28327" y="1071628"/>
                </a:cubicBezTo>
                <a:cubicBezTo>
                  <a:pt x="28327" y="1071628"/>
                  <a:pt x="28327" y="1071628"/>
                  <a:pt x="28327" y="1071628"/>
                </a:cubicBezTo>
                <a:cubicBezTo>
                  <a:pt x="28327" y="1068584"/>
                  <a:pt x="28327" y="1062495"/>
                  <a:pt x="28327" y="1059450"/>
                </a:cubicBezTo>
                <a:cubicBezTo>
                  <a:pt x="27725" y="1056406"/>
                  <a:pt x="28327" y="1050317"/>
                  <a:pt x="28327" y="1044228"/>
                </a:cubicBezTo>
                <a:cubicBezTo>
                  <a:pt x="27725" y="1041184"/>
                  <a:pt x="27725" y="1047273"/>
                  <a:pt x="27725" y="1044228"/>
                </a:cubicBezTo>
                <a:cubicBezTo>
                  <a:pt x="27725" y="1038140"/>
                  <a:pt x="27725" y="1035095"/>
                  <a:pt x="27725" y="1032051"/>
                </a:cubicBezTo>
                <a:cubicBezTo>
                  <a:pt x="27725" y="1032051"/>
                  <a:pt x="27725" y="1025962"/>
                  <a:pt x="27122" y="1029006"/>
                </a:cubicBezTo>
                <a:cubicBezTo>
                  <a:pt x="27725" y="1032051"/>
                  <a:pt x="27122" y="1032051"/>
                  <a:pt x="27122" y="1029006"/>
                </a:cubicBezTo>
                <a:cubicBezTo>
                  <a:pt x="27725" y="1044228"/>
                  <a:pt x="27122" y="1050317"/>
                  <a:pt x="27725" y="1062495"/>
                </a:cubicBezTo>
                <a:cubicBezTo>
                  <a:pt x="27725" y="1062495"/>
                  <a:pt x="27122" y="1059450"/>
                  <a:pt x="27122" y="1059450"/>
                </a:cubicBezTo>
                <a:cubicBezTo>
                  <a:pt x="27122" y="1065539"/>
                  <a:pt x="27725" y="1074672"/>
                  <a:pt x="27122" y="1077717"/>
                </a:cubicBezTo>
                <a:cubicBezTo>
                  <a:pt x="27122" y="1077717"/>
                  <a:pt x="27122" y="1086850"/>
                  <a:pt x="27725" y="1089894"/>
                </a:cubicBezTo>
                <a:cubicBezTo>
                  <a:pt x="26519" y="1092939"/>
                  <a:pt x="27725" y="1102072"/>
                  <a:pt x="27725" y="1105116"/>
                </a:cubicBezTo>
                <a:cubicBezTo>
                  <a:pt x="27725" y="1105116"/>
                  <a:pt x="27122" y="1105116"/>
                  <a:pt x="27122" y="1105116"/>
                </a:cubicBezTo>
                <a:cubicBezTo>
                  <a:pt x="27122" y="1111205"/>
                  <a:pt x="26519" y="1114249"/>
                  <a:pt x="27122" y="1117294"/>
                </a:cubicBezTo>
                <a:cubicBezTo>
                  <a:pt x="27122" y="1117294"/>
                  <a:pt x="27122" y="1123383"/>
                  <a:pt x="26519" y="1120338"/>
                </a:cubicBezTo>
                <a:cubicBezTo>
                  <a:pt x="26519" y="1120338"/>
                  <a:pt x="26519" y="1120338"/>
                  <a:pt x="26519" y="1120338"/>
                </a:cubicBezTo>
                <a:cubicBezTo>
                  <a:pt x="26519" y="1123383"/>
                  <a:pt x="27122" y="1132516"/>
                  <a:pt x="26519" y="1132516"/>
                </a:cubicBezTo>
                <a:cubicBezTo>
                  <a:pt x="26519" y="1126427"/>
                  <a:pt x="26519" y="1120338"/>
                  <a:pt x="25917" y="1114249"/>
                </a:cubicBezTo>
                <a:cubicBezTo>
                  <a:pt x="27122" y="1114249"/>
                  <a:pt x="27122" y="1114249"/>
                  <a:pt x="27122" y="1114249"/>
                </a:cubicBezTo>
                <a:cubicBezTo>
                  <a:pt x="26519" y="1108161"/>
                  <a:pt x="26519" y="1108161"/>
                  <a:pt x="27122" y="1102072"/>
                </a:cubicBezTo>
                <a:cubicBezTo>
                  <a:pt x="26519" y="1102072"/>
                  <a:pt x="26519" y="1102072"/>
                  <a:pt x="25917" y="1099027"/>
                </a:cubicBezTo>
                <a:cubicBezTo>
                  <a:pt x="25917" y="1105116"/>
                  <a:pt x="25917" y="1111205"/>
                  <a:pt x="25917" y="1114249"/>
                </a:cubicBezTo>
                <a:cubicBezTo>
                  <a:pt x="25917" y="1114249"/>
                  <a:pt x="25314" y="1114249"/>
                  <a:pt x="25314" y="1114249"/>
                </a:cubicBezTo>
                <a:cubicBezTo>
                  <a:pt x="25917" y="1108161"/>
                  <a:pt x="25314" y="1105116"/>
                  <a:pt x="25917" y="1095983"/>
                </a:cubicBezTo>
                <a:cubicBezTo>
                  <a:pt x="25314" y="1099027"/>
                  <a:pt x="25917" y="1086850"/>
                  <a:pt x="25314" y="1086850"/>
                </a:cubicBezTo>
                <a:cubicBezTo>
                  <a:pt x="25314" y="1092939"/>
                  <a:pt x="24711" y="1083805"/>
                  <a:pt x="24711" y="1086850"/>
                </a:cubicBezTo>
                <a:cubicBezTo>
                  <a:pt x="23506" y="1092939"/>
                  <a:pt x="25314" y="1117294"/>
                  <a:pt x="24108" y="1120338"/>
                </a:cubicBezTo>
                <a:cubicBezTo>
                  <a:pt x="24108" y="1108161"/>
                  <a:pt x="24711" y="1102072"/>
                  <a:pt x="23506" y="1092939"/>
                </a:cubicBezTo>
                <a:cubicBezTo>
                  <a:pt x="23506" y="1095983"/>
                  <a:pt x="23506" y="1095983"/>
                  <a:pt x="22903" y="1099027"/>
                </a:cubicBezTo>
                <a:cubicBezTo>
                  <a:pt x="23506" y="1102072"/>
                  <a:pt x="23506" y="1095983"/>
                  <a:pt x="23506" y="1102072"/>
                </a:cubicBezTo>
                <a:cubicBezTo>
                  <a:pt x="23506" y="1111205"/>
                  <a:pt x="22903" y="1114249"/>
                  <a:pt x="23506" y="1123383"/>
                </a:cubicBezTo>
                <a:cubicBezTo>
                  <a:pt x="22903" y="1123383"/>
                  <a:pt x="24108" y="1129471"/>
                  <a:pt x="22903" y="1138605"/>
                </a:cubicBezTo>
                <a:cubicBezTo>
                  <a:pt x="24108" y="1144693"/>
                  <a:pt x="22903" y="1150782"/>
                  <a:pt x="23506" y="1153827"/>
                </a:cubicBezTo>
                <a:cubicBezTo>
                  <a:pt x="23506" y="1156871"/>
                  <a:pt x="23506" y="1156871"/>
                  <a:pt x="23506" y="1159915"/>
                </a:cubicBezTo>
                <a:cubicBezTo>
                  <a:pt x="23506" y="1162960"/>
                  <a:pt x="23506" y="1159915"/>
                  <a:pt x="23506" y="1162960"/>
                </a:cubicBezTo>
                <a:cubicBezTo>
                  <a:pt x="23506" y="1162960"/>
                  <a:pt x="23506" y="1166004"/>
                  <a:pt x="23506" y="1166004"/>
                </a:cubicBezTo>
                <a:cubicBezTo>
                  <a:pt x="22903" y="1166004"/>
                  <a:pt x="22903" y="1166004"/>
                  <a:pt x="22300" y="1166004"/>
                </a:cubicBezTo>
                <a:cubicBezTo>
                  <a:pt x="22300" y="1169049"/>
                  <a:pt x="22903" y="1172093"/>
                  <a:pt x="22300" y="1175137"/>
                </a:cubicBezTo>
                <a:cubicBezTo>
                  <a:pt x="22300" y="1172093"/>
                  <a:pt x="21698" y="1172093"/>
                  <a:pt x="21698" y="1166004"/>
                </a:cubicBezTo>
                <a:cubicBezTo>
                  <a:pt x="22903" y="1166004"/>
                  <a:pt x="21698" y="1156871"/>
                  <a:pt x="22300" y="1156871"/>
                </a:cubicBezTo>
                <a:cubicBezTo>
                  <a:pt x="22300" y="1156871"/>
                  <a:pt x="21698" y="1153827"/>
                  <a:pt x="21698" y="1156871"/>
                </a:cubicBezTo>
                <a:cubicBezTo>
                  <a:pt x="21698" y="1156871"/>
                  <a:pt x="21698" y="1156871"/>
                  <a:pt x="21698" y="1156871"/>
                </a:cubicBezTo>
                <a:cubicBezTo>
                  <a:pt x="21698" y="1162960"/>
                  <a:pt x="21698" y="1166004"/>
                  <a:pt x="21698" y="1169049"/>
                </a:cubicBezTo>
                <a:cubicBezTo>
                  <a:pt x="21095" y="1169049"/>
                  <a:pt x="21095" y="1162960"/>
                  <a:pt x="20492" y="1162960"/>
                </a:cubicBezTo>
                <a:cubicBezTo>
                  <a:pt x="21698" y="1159915"/>
                  <a:pt x="20492" y="1150782"/>
                  <a:pt x="21095" y="1147738"/>
                </a:cubicBezTo>
                <a:cubicBezTo>
                  <a:pt x="21698" y="1147738"/>
                  <a:pt x="22300" y="1150782"/>
                  <a:pt x="22300" y="1144693"/>
                </a:cubicBezTo>
                <a:cubicBezTo>
                  <a:pt x="22300" y="1144693"/>
                  <a:pt x="22300" y="1144693"/>
                  <a:pt x="22300" y="1141649"/>
                </a:cubicBezTo>
                <a:cubicBezTo>
                  <a:pt x="21698" y="1150782"/>
                  <a:pt x="21095" y="1144693"/>
                  <a:pt x="20492" y="1141649"/>
                </a:cubicBezTo>
                <a:cubicBezTo>
                  <a:pt x="20492" y="1132516"/>
                  <a:pt x="21095" y="1141649"/>
                  <a:pt x="21095" y="1138605"/>
                </a:cubicBezTo>
                <a:cubicBezTo>
                  <a:pt x="21095" y="1138605"/>
                  <a:pt x="21095" y="1138605"/>
                  <a:pt x="21095" y="1135560"/>
                </a:cubicBezTo>
                <a:cubicBezTo>
                  <a:pt x="21095" y="1135560"/>
                  <a:pt x="21095" y="1135560"/>
                  <a:pt x="21095" y="1135560"/>
                </a:cubicBezTo>
                <a:cubicBezTo>
                  <a:pt x="21095" y="1135560"/>
                  <a:pt x="20492" y="1138605"/>
                  <a:pt x="20492" y="1132516"/>
                </a:cubicBezTo>
                <a:cubicBezTo>
                  <a:pt x="19889" y="1132516"/>
                  <a:pt x="20492" y="1138605"/>
                  <a:pt x="19889" y="1141649"/>
                </a:cubicBezTo>
                <a:cubicBezTo>
                  <a:pt x="19889" y="1138605"/>
                  <a:pt x="19889" y="1135560"/>
                  <a:pt x="19889" y="1132516"/>
                </a:cubicBezTo>
                <a:cubicBezTo>
                  <a:pt x="19889" y="1129471"/>
                  <a:pt x="20492" y="1132516"/>
                  <a:pt x="20492" y="1126427"/>
                </a:cubicBezTo>
                <a:cubicBezTo>
                  <a:pt x="19889" y="1126427"/>
                  <a:pt x="19889" y="1129471"/>
                  <a:pt x="19287" y="1129471"/>
                </a:cubicBezTo>
                <a:cubicBezTo>
                  <a:pt x="19287" y="1132516"/>
                  <a:pt x="19287" y="1135560"/>
                  <a:pt x="19287" y="1135560"/>
                </a:cubicBezTo>
                <a:cubicBezTo>
                  <a:pt x="19287" y="1132516"/>
                  <a:pt x="19287" y="1135560"/>
                  <a:pt x="18684" y="1135560"/>
                </a:cubicBezTo>
                <a:cubicBezTo>
                  <a:pt x="18684" y="1135560"/>
                  <a:pt x="18081" y="1135560"/>
                  <a:pt x="18081" y="1132516"/>
                </a:cubicBezTo>
                <a:cubicBezTo>
                  <a:pt x="18081" y="1132516"/>
                  <a:pt x="18684" y="1132516"/>
                  <a:pt x="18684" y="1132516"/>
                </a:cubicBezTo>
                <a:cubicBezTo>
                  <a:pt x="18684" y="1132516"/>
                  <a:pt x="18684" y="1132516"/>
                  <a:pt x="18684" y="1132516"/>
                </a:cubicBezTo>
                <a:cubicBezTo>
                  <a:pt x="18684" y="1132516"/>
                  <a:pt x="19287" y="1132516"/>
                  <a:pt x="19287" y="1129471"/>
                </a:cubicBezTo>
                <a:cubicBezTo>
                  <a:pt x="18684" y="1129471"/>
                  <a:pt x="18684" y="1123383"/>
                  <a:pt x="18684" y="1129471"/>
                </a:cubicBezTo>
                <a:cubicBezTo>
                  <a:pt x="18081" y="1126427"/>
                  <a:pt x="18684" y="1123383"/>
                  <a:pt x="18684" y="1123383"/>
                </a:cubicBezTo>
                <a:cubicBezTo>
                  <a:pt x="18684" y="1117294"/>
                  <a:pt x="18081" y="1123383"/>
                  <a:pt x="18081" y="1120338"/>
                </a:cubicBezTo>
                <a:cubicBezTo>
                  <a:pt x="19287" y="1114249"/>
                  <a:pt x="19287" y="1114249"/>
                  <a:pt x="18081" y="1114249"/>
                </a:cubicBezTo>
                <a:cubicBezTo>
                  <a:pt x="18081" y="1114249"/>
                  <a:pt x="18684" y="1111205"/>
                  <a:pt x="18684" y="1111205"/>
                </a:cubicBezTo>
                <a:cubicBezTo>
                  <a:pt x="18684" y="1111205"/>
                  <a:pt x="18684" y="1114249"/>
                  <a:pt x="18684" y="1114249"/>
                </a:cubicBezTo>
                <a:cubicBezTo>
                  <a:pt x="18684" y="1114249"/>
                  <a:pt x="18684" y="1111205"/>
                  <a:pt x="19287" y="1114249"/>
                </a:cubicBezTo>
                <a:cubicBezTo>
                  <a:pt x="18684" y="1108161"/>
                  <a:pt x="18684" y="1102072"/>
                  <a:pt x="19287" y="1102072"/>
                </a:cubicBezTo>
                <a:cubicBezTo>
                  <a:pt x="19287" y="1105116"/>
                  <a:pt x="19889" y="1102072"/>
                  <a:pt x="19889" y="1108161"/>
                </a:cubicBezTo>
                <a:cubicBezTo>
                  <a:pt x="20492" y="1108161"/>
                  <a:pt x="21095" y="1099027"/>
                  <a:pt x="20492" y="1095983"/>
                </a:cubicBezTo>
                <a:cubicBezTo>
                  <a:pt x="20492" y="1105116"/>
                  <a:pt x="20492" y="1095983"/>
                  <a:pt x="19889" y="1095983"/>
                </a:cubicBezTo>
                <a:cubicBezTo>
                  <a:pt x="19889" y="1095983"/>
                  <a:pt x="19889" y="1099027"/>
                  <a:pt x="19889" y="1099027"/>
                </a:cubicBezTo>
                <a:cubicBezTo>
                  <a:pt x="19889" y="1095983"/>
                  <a:pt x="18684" y="1102072"/>
                  <a:pt x="19287" y="1095983"/>
                </a:cubicBezTo>
                <a:cubicBezTo>
                  <a:pt x="19287" y="1092939"/>
                  <a:pt x="19287" y="1095983"/>
                  <a:pt x="19889" y="1095983"/>
                </a:cubicBezTo>
                <a:cubicBezTo>
                  <a:pt x="19889" y="1092939"/>
                  <a:pt x="19889" y="1089894"/>
                  <a:pt x="19889" y="1086850"/>
                </a:cubicBezTo>
                <a:cubicBezTo>
                  <a:pt x="20492" y="1086850"/>
                  <a:pt x="19889" y="1083805"/>
                  <a:pt x="19889" y="1080761"/>
                </a:cubicBezTo>
                <a:cubicBezTo>
                  <a:pt x="19889" y="1077717"/>
                  <a:pt x="19287" y="1077717"/>
                  <a:pt x="18684" y="1077717"/>
                </a:cubicBezTo>
                <a:cubicBezTo>
                  <a:pt x="18684" y="1080761"/>
                  <a:pt x="19287" y="1077717"/>
                  <a:pt x="19287" y="1080761"/>
                </a:cubicBezTo>
                <a:cubicBezTo>
                  <a:pt x="18684" y="1080761"/>
                  <a:pt x="18684" y="1080761"/>
                  <a:pt x="18684" y="1083805"/>
                </a:cubicBezTo>
                <a:cubicBezTo>
                  <a:pt x="18684" y="1074672"/>
                  <a:pt x="18081" y="1065539"/>
                  <a:pt x="18684" y="1059450"/>
                </a:cubicBezTo>
                <a:cubicBezTo>
                  <a:pt x="18081" y="1059450"/>
                  <a:pt x="18081" y="1059450"/>
                  <a:pt x="18081" y="1056406"/>
                </a:cubicBezTo>
                <a:cubicBezTo>
                  <a:pt x="18081" y="1053362"/>
                  <a:pt x="18081" y="1056406"/>
                  <a:pt x="18081" y="1050317"/>
                </a:cubicBezTo>
                <a:cubicBezTo>
                  <a:pt x="18684" y="1050317"/>
                  <a:pt x="19287" y="1050317"/>
                  <a:pt x="19287" y="1056406"/>
                </a:cubicBezTo>
                <a:cubicBezTo>
                  <a:pt x="19889" y="1053362"/>
                  <a:pt x="19287" y="1041184"/>
                  <a:pt x="19287" y="1041184"/>
                </a:cubicBezTo>
                <a:cubicBezTo>
                  <a:pt x="19287" y="1044228"/>
                  <a:pt x="19287" y="1047273"/>
                  <a:pt x="19287" y="1047273"/>
                </a:cubicBezTo>
                <a:cubicBezTo>
                  <a:pt x="19287" y="1041184"/>
                  <a:pt x="18684" y="1047273"/>
                  <a:pt x="18684" y="1047273"/>
                </a:cubicBezTo>
                <a:cubicBezTo>
                  <a:pt x="18081" y="1044228"/>
                  <a:pt x="18081" y="1044228"/>
                  <a:pt x="18081" y="1038140"/>
                </a:cubicBezTo>
                <a:cubicBezTo>
                  <a:pt x="18081" y="1035095"/>
                  <a:pt x="18081" y="1038140"/>
                  <a:pt x="18684" y="1038140"/>
                </a:cubicBezTo>
                <a:cubicBezTo>
                  <a:pt x="18684" y="1032051"/>
                  <a:pt x="18081" y="1035095"/>
                  <a:pt x="18081" y="1035095"/>
                </a:cubicBezTo>
                <a:cubicBezTo>
                  <a:pt x="18081" y="1032051"/>
                  <a:pt x="17479" y="1029006"/>
                  <a:pt x="18081" y="1029006"/>
                </a:cubicBezTo>
                <a:cubicBezTo>
                  <a:pt x="18684" y="1029006"/>
                  <a:pt x="18684" y="1029006"/>
                  <a:pt x="18684" y="1029006"/>
                </a:cubicBezTo>
                <a:cubicBezTo>
                  <a:pt x="18081" y="1019873"/>
                  <a:pt x="18081" y="1022918"/>
                  <a:pt x="17479" y="1013784"/>
                </a:cubicBezTo>
                <a:cubicBezTo>
                  <a:pt x="18081" y="1013784"/>
                  <a:pt x="18081" y="1013784"/>
                  <a:pt x="18081" y="1016829"/>
                </a:cubicBezTo>
                <a:cubicBezTo>
                  <a:pt x="18081" y="1007696"/>
                  <a:pt x="17479" y="1016829"/>
                  <a:pt x="17479" y="1007696"/>
                </a:cubicBezTo>
                <a:cubicBezTo>
                  <a:pt x="18081" y="1007696"/>
                  <a:pt x="18081" y="1010740"/>
                  <a:pt x="18081" y="1010740"/>
                </a:cubicBezTo>
                <a:cubicBezTo>
                  <a:pt x="18081" y="1007696"/>
                  <a:pt x="18081" y="1007696"/>
                  <a:pt x="18081" y="1004651"/>
                </a:cubicBezTo>
                <a:cubicBezTo>
                  <a:pt x="18684" y="1001607"/>
                  <a:pt x="19287" y="995518"/>
                  <a:pt x="19889" y="1001607"/>
                </a:cubicBezTo>
                <a:cubicBezTo>
                  <a:pt x="19889" y="1001607"/>
                  <a:pt x="20492" y="998562"/>
                  <a:pt x="20492" y="998562"/>
                </a:cubicBezTo>
                <a:cubicBezTo>
                  <a:pt x="19889" y="998562"/>
                  <a:pt x="19889" y="983340"/>
                  <a:pt x="19287" y="980296"/>
                </a:cubicBezTo>
                <a:cubicBezTo>
                  <a:pt x="19287" y="983340"/>
                  <a:pt x="19287" y="983340"/>
                  <a:pt x="19287" y="986385"/>
                </a:cubicBezTo>
                <a:cubicBezTo>
                  <a:pt x="19287" y="986385"/>
                  <a:pt x="19287" y="986385"/>
                  <a:pt x="19287" y="989429"/>
                </a:cubicBezTo>
                <a:cubicBezTo>
                  <a:pt x="19287" y="986385"/>
                  <a:pt x="19287" y="989429"/>
                  <a:pt x="18684" y="986385"/>
                </a:cubicBezTo>
                <a:cubicBezTo>
                  <a:pt x="19287" y="983340"/>
                  <a:pt x="18684" y="980296"/>
                  <a:pt x="19287" y="980296"/>
                </a:cubicBezTo>
                <a:cubicBezTo>
                  <a:pt x="19287" y="977252"/>
                  <a:pt x="19287" y="980296"/>
                  <a:pt x="19889" y="980296"/>
                </a:cubicBezTo>
                <a:cubicBezTo>
                  <a:pt x="19889" y="977252"/>
                  <a:pt x="19889" y="977252"/>
                  <a:pt x="19889" y="974207"/>
                </a:cubicBezTo>
                <a:cubicBezTo>
                  <a:pt x="19889" y="974207"/>
                  <a:pt x="19287" y="977252"/>
                  <a:pt x="18684" y="974207"/>
                </a:cubicBezTo>
                <a:cubicBezTo>
                  <a:pt x="19287" y="974207"/>
                  <a:pt x="19889" y="971163"/>
                  <a:pt x="19889" y="968118"/>
                </a:cubicBezTo>
                <a:cubicBezTo>
                  <a:pt x="19889" y="955941"/>
                  <a:pt x="19889" y="943763"/>
                  <a:pt x="20492" y="934630"/>
                </a:cubicBezTo>
                <a:cubicBezTo>
                  <a:pt x="19889" y="940719"/>
                  <a:pt x="21095" y="943763"/>
                  <a:pt x="20492" y="952896"/>
                </a:cubicBezTo>
                <a:cubicBezTo>
                  <a:pt x="20492" y="949852"/>
                  <a:pt x="20492" y="946808"/>
                  <a:pt x="20492" y="949852"/>
                </a:cubicBezTo>
                <a:cubicBezTo>
                  <a:pt x="20492" y="949852"/>
                  <a:pt x="20492" y="952896"/>
                  <a:pt x="20492" y="955941"/>
                </a:cubicBezTo>
                <a:cubicBezTo>
                  <a:pt x="20492" y="958985"/>
                  <a:pt x="21095" y="958985"/>
                  <a:pt x="21095" y="958985"/>
                </a:cubicBezTo>
                <a:cubicBezTo>
                  <a:pt x="21095" y="952896"/>
                  <a:pt x="21698" y="940719"/>
                  <a:pt x="21095" y="937674"/>
                </a:cubicBezTo>
                <a:cubicBezTo>
                  <a:pt x="21095" y="940719"/>
                  <a:pt x="21095" y="940719"/>
                  <a:pt x="21095" y="943763"/>
                </a:cubicBezTo>
                <a:cubicBezTo>
                  <a:pt x="20492" y="940719"/>
                  <a:pt x="21095" y="937674"/>
                  <a:pt x="20492" y="934630"/>
                </a:cubicBezTo>
                <a:cubicBezTo>
                  <a:pt x="21095" y="934630"/>
                  <a:pt x="21698" y="928541"/>
                  <a:pt x="21698" y="934630"/>
                </a:cubicBezTo>
                <a:cubicBezTo>
                  <a:pt x="21095" y="940719"/>
                  <a:pt x="21698" y="952896"/>
                  <a:pt x="22300" y="952896"/>
                </a:cubicBezTo>
                <a:cubicBezTo>
                  <a:pt x="22300" y="955941"/>
                  <a:pt x="21698" y="955941"/>
                  <a:pt x="21698" y="958985"/>
                </a:cubicBezTo>
                <a:cubicBezTo>
                  <a:pt x="21698" y="958985"/>
                  <a:pt x="21698" y="968118"/>
                  <a:pt x="21698" y="971163"/>
                </a:cubicBezTo>
                <a:cubicBezTo>
                  <a:pt x="22300" y="971163"/>
                  <a:pt x="22300" y="965074"/>
                  <a:pt x="22300" y="968118"/>
                </a:cubicBezTo>
                <a:cubicBezTo>
                  <a:pt x="22300" y="968118"/>
                  <a:pt x="22300" y="968118"/>
                  <a:pt x="22300" y="971163"/>
                </a:cubicBezTo>
                <a:cubicBezTo>
                  <a:pt x="22300" y="974207"/>
                  <a:pt x="22300" y="971163"/>
                  <a:pt x="22300" y="974207"/>
                </a:cubicBezTo>
                <a:cubicBezTo>
                  <a:pt x="22300" y="974207"/>
                  <a:pt x="22300" y="974207"/>
                  <a:pt x="22300" y="974207"/>
                </a:cubicBezTo>
                <a:cubicBezTo>
                  <a:pt x="22300" y="971163"/>
                  <a:pt x="21698" y="974207"/>
                  <a:pt x="21698" y="974207"/>
                </a:cubicBezTo>
                <a:cubicBezTo>
                  <a:pt x="21095" y="971163"/>
                  <a:pt x="21698" y="968118"/>
                  <a:pt x="21095" y="965074"/>
                </a:cubicBezTo>
                <a:cubicBezTo>
                  <a:pt x="21095" y="965074"/>
                  <a:pt x="20492" y="965074"/>
                  <a:pt x="20492" y="968118"/>
                </a:cubicBezTo>
                <a:cubicBezTo>
                  <a:pt x="20492" y="971163"/>
                  <a:pt x="21095" y="968118"/>
                  <a:pt x="21095" y="971163"/>
                </a:cubicBezTo>
                <a:cubicBezTo>
                  <a:pt x="21095" y="974207"/>
                  <a:pt x="21095" y="980296"/>
                  <a:pt x="20492" y="977252"/>
                </a:cubicBezTo>
                <a:cubicBezTo>
                  <a:pt x="20492" y="983340"/>
                  <a:pt x="21095" y="980296"/>
                  <a:pt x="21095" y="986385"/>
                </a:cubicBezTo>
                <a:cubicBezTo>
                  <a:pt x="20492" y="986385"/>
                  <a:pt x="20492" y="989429"/>
                  <a:pt x="20492" y="989429"/>
                </a:cubicBezTo>
                <a:cubicBezTo>
                  <a:pt x="20492" y="986385"/>
                  <a:pt x="19889" y="986385"/>
                  <a:pt x="19889" y="989429"/>
                </a:cubicBezTo>
                <a:cubicBezTo>
                  <a:pt x="20492" y="992474"/>
                  <a:pt x="20492" y="992474"/>
                  <a:pt x="21095" y="995518"/>
                </a:cubicBezTo>
                <a:cubicBezTo>
                  <a:pt x="21698" y="989429"/>
                  <a:pt x="20492" y="995518"/>
                  <a:pt x="21095" y="989429"/>
                </a:cubicBezTo>
                <a:cubicBezTo>
                  <a:pt x="21095" y="992474"/>
                  <a:pt x="21095" y="989429"/>
                  <a:pt x="21698" y="989429"/>
                </a:cubicBezTo>
                <a:cubicBezTo>
                  <a:pt x="22300" y="995518"/>
                  <a:pt x="20492" y="1004651"/>
                  <a:pt x="21095" y="1013784"/>
                </a:cubicBezTo>
                <a:cubicBezTo>
                  <a:pt x="21698" y="1010740"/>
                  <a:pt x="21095" y="1007696"/>
                  <a:pt x="21095" y="1007696"/>
                </a:cubicBezTo>
                <a:cubicBezTo>
                  <a:pt x="21095" y="1007696"/>
                  <a:pt x="21698" y="1007696"/>
                  <a:pt x="21698" y="1007696"/>
                </a:cubicBezTo>
                <a:cubicBezTo>
                  <a:pt x="21095" y="1013784"/>
                  <a:pt x="22300" y="1007696"/>
                  <a:pt x="22300" y="1013784"/>
                </a:cubicBezTo>
                <a:cubicBezTo>
                  <a:pt x="22300" y="1013784"/>
                  <a:pt x="22903" y="1010740"/>
                  <a:pt x="22903" y="1013784"/>
                </a:cubicBezTo>
                <a:cubicBezTo>
                  <a:pt x="22300" y="1010740"/>
                  <a:pt x="22903" y="1016829"/>
                  <a:pt x="22300" y="1016829"/>
                </a:cubicBezTo>
                <a:cubicBezTo>
                  <a:pt x="22300" y="1013784"/>
                  <a:pt x="22300" y="1019873"/>
                  <a:pt x="21698" y="1016829"/>
                </a:cubicBezTo>
                <a:cubicBezTo>
                  <a:pt x="22300" y="1013784"/>
                  <a:pt x="22300" y="1010740"/>
                  <a:pt x="21698" y="1010740"/>
                </a:cubicBezTo>
                <a:cubicBezTo>
                  <a:pt x="21698" y="1016829"/>
                  <a:pt x="21095" y="1016829"/>
                  <a:pt x="21095" y="1025962"/>
                </a:cubicBezTo>
                <a:cubicBezTo>
                  <a:pt x="22300" y="1025962"/>
                  <a:pt x="22300" y="1025962"/>
                  <a:pt x="22300" y="1025962"/>
                </a:cubicBezTo>
                <a:cubicBezTo>
                  <a:pt x="22300" y="1022918"/>
                  <a:pt x="22300" y="1022918"/>
                  <a:pt x="22300" y="1019873"/>
                </a:cubicBezTo>
                <a:cubicBezTo>
                  <a:pt x="22903" y="1019873"/>
                  <a:pt x="23506" y="1019873"/>
                  <a:pt x="24108" y="1022918"/>
                </a:cubicBezTo>
                <a:cubicBezTo>
                  <a:pt x="23506" y="1025962"/>
                  <a:pt x="24108" y="1025962"/>
                  <a:pt x="24108" y="1029006"/>
                </a:cubicBezTo>
                <a:cubicBezTo>
                  <a:pt x="24108" y="1035095"/>
                  <a:pt x="23506" y="1032051"/>
                  <a:pt x="22903" y="1035095"/>
                </a:cubicBezTo>
                <a:cubicBezTo>
                  <a:pt x="23506" y="1035095"/>
                  <a:pt x="22903" y="1035095"/>
                  <a:pt x="22903" y="1038140"/>
                </a:cubicBezTo>
                <a:cubicBezTo>
                  <a:pt x="22903" y="1041184"/>
                  <a:pt x="23506" y="1038140"/>
                  <a:pt x="23506" y="1041184"/>
                </a:cubicBezTo>
                <a:cubicBezTo>
                  <a:pt x="23506" y="1041184"/>
                  <a:pt x="23506" y="1041184"/>
                  <a:pt x="22903" y="1041184"/>
                </a:cubicBezTo>
                <a:cubicBezTo>
                  <a:pt x="22903" y="1047273"/>
                  <a:pt x="22903" y="1047273"/>
                  <a:pt x="22903" y="1047273"/>
                </a:cubicBezTo>
                <a:cubicBezTo>
                  <a:pt x="23506" y="1047273"/>
                  <a:pt x="23506" y="1044228"/>
                  <a:pt x="24108" y="1041184"/>
                </a:cubicBezTo>
                <a:cubicBezTo>
                  <a:pt x="23506" y="1044228"/>
                  <a:pt x="23506" y="1035095"/>
                  <a:pt x="24108" y="1038140"/>
                </a:cubicBezTo>
                <a:cubicBezTo>
                  <a:pt x="24108" y="1038140"/>
                  <a:pt x="24108" y="1038140"/>
                  <a:pt x="24108" y="1038140"/>
                </a:cubicBezTo>
                <a:cubicBezTo>
                  <a:pt x="24108" y="1041184"/>
                  <a:pt x="24108" y="1044228"/>
                  <a:pt x="24108" y="1047273"/>
                </a:cubicBezTo>
                <a:cubicBezTo>
                  <a:pt x="23506" y="1044228"/>
                  <a:pt x="22903" y="1053362"/>
                  <a:pt x="22903" y="1050317"/>
                </a:cubicBezTo>
                <a:cubicBezTo>
                  <a:pt x="22903" y="1056406"/>
                  <a:pt x="22903" y="1053362"/>
                  <a:pt x="23506" y="1056406"/>
                </a:cubicBezTo>
                <a:cubicBezTo>
                  <a:pt x="22903" y="1062495"/>
                  <a:pt x="22903" y="1062495"/>
                  <a:pt x="23506" y="1065539"/>
                </a:cubicBezTo>
                <a:cubicBezTo>
                  <a:pt x="24108" y="1071628"/>
                  <a:pt x="23506" y="1074672"/>
                  <a:pt x="22903" y="1068584"/>
                </a:cubicBezTo>
                <a:cubicBezTo>
                  <a:pt x="22903" y="1077717"/>
                  <a:pt x="23506" y="1080761"/>
                  <a:pt x="22903" y="1086850"/>
                </a:cubicBezTo>
                <a:cubicBezTo>
                  <a:pt x="23506" y="1089894"/>
                  <a:pt x="23506" y="1080761"/>
                  <a:pt x="24108" y="1086850"/>
                </a:cubicBezTo>
                <a:cubicBezTo>
                  <a:pt x="23506" y="1089894"/>
                  <a:pt x="23506" y="1089894"/>
                  <a:pt x="24108" y="1092939"/>
                </a:cubicBezTo>
                <a:cubicBezTo>
                  <a:pt x="24108" y="1089894"/>
                  <a:pt x="24108" y="1086850"/>
                  <a:pt x="24108" y="1080761"/>
                </a:cubicBezTo>
                <a:cubicBezTo>
                  <a:pt x="24711" y="1080761"/>
                  <a:pt x="24108" y="1074672"/>
                  <a:pt x="24711" y="1077717"/>
                </a:cubicBezTo>
                <a:cubicBezTo>
                  <a:pt x="24711" y="1071628"/>
                  <a:pt x="24108" y="1077717"/>
                  <a:pt x="24711" y="1071628"/>
                </a:cubicBezTo>
                <a:cubicBezTo>
                  <a:pt x="24711" y="1071628"/>
                  <a:pt x="25314" y="1071628"/>
                  <a:pt x="25314" y="1068584"/>
                </a:cubicBezTo>
                <a:cubicBezTo>
                  <a:pt x="25314" y="1065539"/>
                  <a:pt x="25314" y="1062495"/>
                  <a:pt x="25314" y="1059450"/>
                </a:cubicBezTo>
                <a:cubicBezTo>
                  <a:pt x="25314" y="1062495"/>
                  <a:pt x="25917" y="1065539"/>
                  <a:pt x="25917" y="1065539"/>
                </a:cubicBezTo>
                <a:cubicBezTo>
                  <a:pt x="25917" y="1059450"/>
                  <a:pt x="26519" y="1059450"/>
                  <a:pt x="26519" y="1059450"/>
                </a:cubicBezTo>
                <a:cubicBezTo>
                  <a:pt x="25917" y="1059450"/>
                  <a:pt x="26519" y="1050317"/>
                  <a:pt x="25917" y="1047273"/>
                </a:cubicBezTo>
                <a:cubicBezTo>
                  <a:pt x="25917" y="1050317"/>
                  <a:pt x="25917" y="1053362"/>
                  <a:pt x="25917" y="1053362"/>
                </a:cubicBezTo>
                <a:cubicBezTo>
                  <a:pt x="25917" y="1047273"/>
                  <a:pt x="25917" y="1053362"/>
                  <a:pt x="25314" y="1053362"/>
                </a:cubicBezTo>
                <a:cubicBezTo>
                  <a:pt x="25314" y="1050317"/>
                  <a:pt x="25314" y="1047273"/>
                  <a:pt x="25314" y="1047273"/>
                </a:cubicBezTo>
                <a:cubicBezTo>
                  <a:pt x="24711" y="1050317"/>
                  <a:pt x="25314" y="1053362"/>
                  <a:pt x="25314" y="1056406"/>
                </a:cubicBezTo>
                <a:cubicBezTo>
                  <a:pt x="25314" y="1056406"/>
                  <a:pt x="24711" y="1056406"/>
                  <a:pt x="24711" y="1056406"/>
                </a:cubicBezTo>
                <a:cubicBezTo>
                  <a:pt x="25314" y="1053362"/>
                  <a:pt x="24711" y="1050317"/>
                  <a:pt x="24711" y="1047273"/>
                </a:cubicBezTo>
                <a:cubicBezTo>
                  <a:pt x="24711" y="1044228"/>
                  <a:pt x="25314" y="1050317"/>
                  <a:pt x="25314" y="1044228"/>
                </a:cubicBezTo>
                <a:cubicBezTo>
                  <a:pt x="24711" y="1044228"/>
                  <a:pt x="24711" y="1041184"/>
                  <a:pt x="24711" y="1047273"/>
                </a:cubicBezTo>
                <a:cubicBezTo>
                  <a:pt x="24108" y="1035095"/>
                  <a:pt x="24711" y="1044228"/>
                  <a:pt x="24711" y="1038140"/>
                </a:cubicBezTo>
                <a:cubicBezTo>
                  <a:pt x="24108" y="1035095"/>
                  <a:pt x="24108" y="1022918"/>
                  <a:pt x="24108" y="1019873"/>
                </a:cubicBezTo>
                <a:cubicBezTo>
                  <a:pt x="24711" y="1025962"/>
                  <a:pt x="24711" y="1016829"/>
                  <a:pt x="25917" y="1016829"/>
                </a:cubicBezTo>
                <a:cubicBezTo>
                  <a:pt x="25314" y="1025962"/>
                  <a:pt x="26519" y="1016829"/>
                  <a:pt x="25917" y="1022918"/>
                </a:cubicBezTo>
                <a:cubicBezTo>
                  <a:pt x="27122" y="1019873"/>
                  <a:pt x="26519" y="1007696"/>
                  <a:pt x="26519" y="1001607"/>
                </a:cubicBezTo>
                <a:cubicBezTo>
                  <a:pt x="25917" y="998562"/>
                  <a:pt x="25917" y="1001607"/>
                  <a:pt x="25917" y="1001607"/>
                </a:cubicBezTo>
                <a:cubicBezTo>
                  <a:pt x="25917" y="998562"/>
                  <a:pt x="25314" y="1004651"/>
                  <a:pt x="25314" y="1001607"/>
                </a:cubicBezTo>
                <a:cubicBezTo>
                  <a:pt x="25917" y="1001607"/>
                  <a:pt x="25917" y="998562"/>
                  <a:pt x="25917" y="998562"/>
                </a:cubicBezTo>
                <a:cubicBezTo>
                  <a:pt x="27725" y="992474"/>
                  <a:pt x="26519" y="1007696"/>
                  <a:pt x="27122" y="1013784"/>
                </a:cubicBezTo>
                <a:cubicBezTo>
                  <a:pt x="27122" y="1007696"/>
                  <a:pt x="27725" y="1007696"/>
                  <a:pt x="27725" y="1001607"/>
                </a:cubicBezTo>
                <a:cubicBezTo>
                  <a:pt x="27725" y="1004651"/>
                  <a:pt x="27725" y="1010740"/>
                  <a:pt x="28327" y="1010740"/>
                </a:cubicBezTo>
                <a:cubicBezTo>
                  <a:pt x="27725" y="1004651"/>
                  <a:pt x="28327" y="1007696"/>
                  <a:pt x="28930" y="1004651"/>
                </a:cubicBezTo>
                <a:cubicBezTo>
                  <a:pt x="28930" y="998562"/>
                  <a:pt x="28327" y="1001607"/>
                  <a:pt x="28327" y="998562"/>
                </a:cubicBezTo>
                <a:cubicBezTo>
                  <a:pt x="28930" y="998562"/>
                  <a:pt x="28930" y="998562"/>
                  <a:pt x="29533" y="1001607"/>
                </a:cubicBezTo>
                <a:cubicBezTo>
                  <a:pt x="29533" y="1001607"/>
                  <a:pt x="28930" y="998562"/>
                  <a:pt x="29533" y="995518"/>
                </a:cubicBezTo>
                <a:cubicBezTo>
                  <a:pt x="28930" y="995518"/>
                  <a:pt x="28930" y="995518"/>
                  <a:pt x="28930" y="995518"/>
                </a:cubicBezTo>
                <a:cubicBezTo>
                  <a:pt x="29533" y="986385"/>
                  <a:pt x="28930" y="977252"/>
                  <a:pt x="29533" y="965074"/>
                </a:cubicBezTo>
                <a:cubicBezTo>
                  <a:pt x="29533" y="971163"/>
                  <a:pt x="30136" y="968118"/>
                  <a:pt x="30136" y="971163"/>
                </a:cubicBezTo>
                <a:cubicBezTo>
                  <a:pt x="30136" y="971163"/>
                  <a:pt x="28930" y="983340"/>
                  <a:pt x="30136" y="986385"/>
                </a:cubicBezTo>
                <a:cubicBezTo>
                  <a:pt x="29533" y="983340"/>
                  <a:pt x="29533" y="980296"/>
                  <a:pt x="30136" y="980296"/>
                </a:cubicBezTo>
                <a:cubicBezTo>
                  <a:pt x="29533" y="983340"/>
                  <a:pt x="30738" y="980296"/>
                  <a:pt x="30738" y="983340"/>
                </a:cubicBezTo>
                <a:cubicBezTo>
                  <a:pt x="30738" y="983340"/>
                  <a:pt x="30136" y="983340"/>
                  <a:pt x="30136" y="986385"/>
                </a:cubicBezTo>
                <a:cubicBezTo>
                  <a:pt x="30738" y="986385"/>
                  <a:pt x="31341" y="986385"/>
                  <a:pt x="31341" y="986385"/>
                </a:cubicBezTo>
                <a:cubicBezTo>
                  <a:pt x="30738" y="983340"/>
                  <a:pt x="32546" y="986385"/>
                  <a:pt x="32546" y="983340"/>
                </a:cubicBezTo>
                <a:cubicBezTo>
                  <a:pt x="31944" y="986385"/>
                  <a:pt x="32546" y="992474"/>
                  <a:pt x="32546" y="995518"/>
                </a:cubicBezTo>
                <a:cubicBezTo>
                  <a:pt x="33149" y="983340"/>
                  <a:pt x="32546" y="980296"/>
                  <a:pt x="32546" y="971163"/>
                </a:cubicBezTo>
                <a:cubicBezTo>
                  <a:pt x="32546" y="971163"/>
                  <a:pt x="32546" y="971163"/>
                  <a:pt x="32546" y="971163"/>
                </a:cubicBezTo>
                <a:cubicBezTo>
                  <a:pt x="32546" y="968118"/>
                  <a:pt x="32546" y="965074"/>
                  <a:pt x="32546" y="962030"/>
                </a:cubicBezTo>
                <a:cubicBezTo>
                  <a:pt x="32546" y="958985"/>
                  <a:pt x="32546" y="958985"/>
                  <a:pt x="32546" y="958985"/>
                </a:cubicBezTo>
                <a:cubicBezTo>
                  <a:pt x="33149" y="952896"/>
                  <a:pt x="31944" y="931586"/>
                  <a:pt x="33149" y="934630"/>
                </a:cubicBezTo>
                <a:cubicBezTo>
                  <a:pt x="33149" y="931586"/>
                  <a:pt x="33149" y="931586"/>
                  <a:pt x="33149" y="931586"/>
                </a:cubicBezTo>
                <a:cubicBezTo>
                  <a:pt x="32546" y="928541"/>
                  <a:pt x="32546" y="934630"/>
                  <a:pt x="32546" y="931586"/>
                </a:cubicBezTo>
                <a:cubicBezTo>
                  <a:pt x="32546" y="925497"/>
                  <a:pt x="33149" y="925497"/>
                  <a:pt x="32546" y="919408"/>
                </a:cubicBezTo>
                <a:cubicBezTo>
                  <a:pt x="31944" y="919408"/>
                  <a:pt x="32546" y="910275"/>
                  <a:pt x="32546" y="910275"/>
                </a:cubicBezTo>
                <a:cubicBezTo>
                  <a:pt x="32546" y="907230"/>
                  <a:pt x="32546" y="907230"/>
                  <a:pt x="31944" y="904186"/>
                </a:cubicBezTo>
                <a:cubicBezTo>
                  <a:pt x="32546" y="901142"/>
                  <a:pt x="32546" y="898097"/>
                  <a:pt x="32546" y="888964"/>
                </a:cubicBezTo>
                <a:cubicBezTo>
                  <a:pt x="31944" y="888964"/>
                  <a:pt x="32546" y="895053"/>
                  <a:pt x="31944" y="895053"/>
                </a:cubicBezTo>
                <a:cubicBezTo>
                  <a:pt x="31944" y="892008"/>
                  <a:pt x="31944" y="885920"/>
                  <a:pt x="31944" y="885920"/>
                </a:cubicBezTo>
                <a:cubicBezTo>
                  <a:pt x="32546" y="885920"/>
                  <a:pt x="31944" y="888964"/>
                  <a:pt x="32546" y="888964"/>
                </a:cubicBezTo>
                <a:cubicBezTo>
                  <a:pt x="32546" y="885920"/>
                  <a:pt x="32546" y="892008"/>
                  <a:pt x="32546" y="885920"/>
                </a:cubicBezTo>
                <a:cubicBezTo>
                  <a:pt x="32546" y="888964"/>
                  <a:pt x="31944" y="882875"/>
                  <a:pt x="32546" y="879831"/>
                </a:cubicBezTo>
                <a:cubicBezTo>
                  <a:pt x="32546" y="879831"/>
                  <a:pt x="32546" y="882875"/>
                  <a:pt x="32546" y="882875"/>
                </a:cubicBezTo>
                <a:cubicBezTo>
                  <a:pt x="32546" y="876786"/>
                  <a:pt x="31944" y="876786"/>
                  <a:pt x="32546" y="870698"/>
                </a:cubicBezTo>
                <a:cubicBezTo>
                  <a:pt x="32546" y="867653"/>
                  <a:pt x="31944" y="873742"/>
                  <a:pt x="31944" y="867653"/>
                </a:cubicBezTo>
                <a:cubicBezTo>
                  <a:pt x="31944" y="867653"/>
                  <a:pt x="31944" y="858520"/>
                  <a:pt x="31944" y="858520"/>
                </a:cubicBezTo>
                <a:cubicBezTo>
                  <a:pt x="31944" y="861564"/>
                  <a:pt x="31944" y="861564"/>
                  <a:pt x="31944" y="867653"/>
                </a:cubicBezTo>
                <a:cubicBezTo>
                  <a:pt x="32546" y="867653"/>
                  <a:pt x="32546" y="867653"/>
                  <a:pt x="32546" y="870698"/>
                </a:cubicBezTo>
                <a:cubicBezTo>
                  <a:pt x="32546" y="867653"/>
                  <a:pt x="33149" y="867653"/>
                  <a:pt x="33149" y="864609"/>
                </a:cubicBezTo>
                <a:cubicBezTo>
                  <a:pt x="31944" y="864609"/>
                  <a:pt x="32546" y="855476"/>
                  <a:pt x="32546" y="852431"/>
                </a:cubicBezTo>
                <a:cubicBezTo>
                  <a:pt x="32546" y="855476"/>
                  <a:pt x="32546" y="855476"/>
                  <a:pt x="32546" y="855476"/>
                </a:cubicBezTo>
                <a:cubicBezTo>
                  <a:pt x="31944" y="855476"/>
                  <a:pt x="31944" y="849387"/>
                  <a:pt x="31944" y="849387"/>
                </a:cubicBezTo>
                <a:cubicBezTo>
                  <a:pt x="32546" y="849387"/>
                  <a:pt x="32546" y="852431"/>
                  <a:pt x="32546" y="849387"/>
                </a:cubicBezTo>
                <a:cubicBezTo>
                  <a:pt x="31944" y="846342"/>
                  <a:pt x="32546" y="840254"/>
                  <a:pt x="32546" y="840254"/>
                </a:cubicBezTo>
                <a:cubicBezTo>
                  <a:pt x="32546" y="840254"/>
                  <a:pt x="32546" y="840254"/>
                  <a:pt x="32546" y="834165"/>
                </a:cubicBezTo>
                <a:cubicBezTo>
                  <a:pt x="33149" y="834165"/>
                  <a:pt x="32546" y="831121"/>
                  <a:pt x="32546" y="831121"/>
                </a:cubicBezTo>
                <a:cubicBezTo>
                  <a:pt x="33149" y="831121"/>
                  <a:pt x="33149" y="831121"/>
                  <a:pt x="33149" y="834165"/>
                </a:cubicBezTo>
                <a:cubicBezTo>
                  <a:pt x="32546" y="834165"/>
                  <a:pt x="32546" y="834165"/>
                  <a:pt x="32546" y="837209"/>
                </a:cubicBezTo>
                <a:cubicBezTo>
                  <a:pt x="33149" y="834165"/>
                  <a:pt x="33752" y="831121"/>
                  <a:pt x="33149" y="821987"/>
                </a:cubicBezTo>
                <a:cubicBezTo>
                  <a:pt x="33149" y="818943"/>
                  <a:pt x="33149" y="825032"/>
                  <a:pt x="33149" y="821987"/>
                </a:cubicBezTo>
                <a:cubicBezTo>
                  <a:pt x="33149" y="818943"/>
                  <a:pt x="33149" y="809810"/>
                  <a:pt x="33149" y="812854"/>
                </a:cubicBezTo>
                <a:cubicBezTo>
                  <a:pt x="33149" y="806765"/>
                  <a:pt x="33149" y="809810"/>
                  <a:pt x="33149" y="803721"/>
                </a:cubicBezTo>
                <a:cubicBezTo>
                  <a:pt x="33149" y="803721"/>
                  <a:pt x="33149" y="806765"/>
                  <a:pt x="32546" y="806765"/>
                </a:cubicBezTo>
                <a:cubicBezTo>
                  <a:pt x="33149" y="800677"/>
                  <a:pt x="33149" y="794588"/>
                  <a:pt x="32546" y="794588"/>
                </a:cubicBezTo>
                <a:cubicBezTo>
                  <a:pt x="32546" y="791543"/>
                  <a:pt x="32546" y="788499"/>
                  <a:pt x="33149" y="788499"/>
                </a:cubicBezTo>
                <a:cubicBezTo>
                  <a:pt x="33149" y="788499"/>
                  <a:pt x="32546" y="791543"/>
                  <a:pt x="33149" y="791543"/>
                </a:cubicBezTo>
                <a:cubicBezTo>
                  <a:pt x="33149" y="788499"/>
                  <a:pt x="33149" y="785455"/>
                  <a:pt x="33149" y="779366"/>
                </a:cubicBezTo>
                <a:cubicBezTo>
                  <a:pt x="33149" y="782410"/>
                  <a:pt x="33149" y="776321"/>
                  <a:pt x="33149" y="773277"/>
                </a:cubicBezTo>
                <a:cubicBezTo>
                  <a:pt x="33752" y="776321"/>
                  <a:pt x="33752" y="773277"/>
                  <a:pt x="34355" y="773277"/>
                </a:cubicBezTo>
                <a:cubicBezTo>
                  <a:pt x="34355" y="773277"/>
                  <a:pt x="33752" y="770233"/>
                  <a:pt x="33752" y="770233"/>
                </a:cubicBezTo>
                <a:cubicBezTo>
                  <a:pt x="33752" y="776321"/>
                  <a:pt x="33149" y="770233"/>
                  <a:pt x="33149" y="767188"/>
                </a:cubicBezTo>
                <a:cubicBezTo>
                  <a:pt x="33752" y="764144"/>
                  <a:pt x="33149" y="767188"/>
                  <a:pt x="33752" y="764144"/>
                </a:cubicBezTo>
                <a:cubicBezTo>
                  <a:pt x="33752" y="761099"/>
                  <a:pt x="33752" y="764144"/>
                  <a:pt x="33149" y="761099"/>
                </a:cubicBezTo>
                <a:cubicBezTo>
                  <a:pt x="33752" y="761099"/>
                  <a:pt x="33752" y="755011"/>
                  <a:pt x="33149" y="755011"/>
                </a:cubicBezTo>
                <a:cubicBezTo>
                  <a:pt x="33752" y="755011"/>
                  <a:pt x="33752" y="758055"/>
                  <a:pt x="33752" y="758055"/>
                </a:cubicBezTo>
                <a:cubicBezTo>
                  <a:pt x="33752" y="751966"/>
                  <a:pt x="33752" y="751966"/>
                  <a:pt x="33752" y="748922"/>
                </a:cubicBezTo>
                <a:cubicBezTo>
                  <a:pt x="33752" y="748922"/>
                  <a:pt x="33752" y="748922"/>
                  <a:pt x="33752" y="748922"/>
                </a:cubicBezTo>
                <a:cubicBezTo>
                  <a:pt x="33752" y="745877"/>
                  <a:pt x="33752" y="742833"/>
                  <a:pt x="33752" y="739789"/>
                </a:cubicBezTo>
                <a:cubicBezTo>
                  <a:pt x="33752" y="736744"/>
                  <a:pt x="33149" y="745877"/>
                  <a:pt x="32546" y="742833"/>
                </a:cubicBezTo>
                <a:cubicBezTo>
                  <a:pt x="32546" y="739789"/>
                  <a:pt x="33752" y="736744"/>
                  <a:pt x="33149" y="733700"/>
                </a:cubicBezTo>
                <a:cubicBezTo>
                  <a:pt x="33752" y="733700"/>
                  <a:pt x="33752" y="733700"/>
                  <a:pt x="33752" y="733700"/>
                </a:cubicBezTo>
                <a:cubicBezTo>
                  <a:pt x="33752" y="727611"/>
                  <a:pt x="33752" y="721522"/>
                  <a:pt x="34355" y="724567"/>
                </a:cubicBezTo>
                <a:cubicBezTo>
                  <a:pt x="33752" y="712389"/>
                  <a:pt x="33752" y="703256"/>
                  <a:pt x="34355" y="691078"/>
                </a:cubicBezTo>
                <a:cubicBezTo>
                  <a:pt x="33752" y="691078"/>
                  <a:pt x="33752" y="691078"/>
                  <a:pt x="33752" y="691078"/>
                </a:cubicBezTo>
                <a:cubicBezTo>
                  <a:pt x="33752" y="688034"/>
                  <a:pt x="33752" y="688034"/>
                  <a:pt x="33752" y="688034"/>
                </a:cubicBezTo>
                <a:cubicBezTo>
                  <a:pt x="33752" y="691078"/>
                  <a:pt x="34355" y="691078"/>
                  <a:pt x="34355" y="684989"/>
                </a:cubicBezTo>
                <a:cubicBezTo>
                  <a:pt x="34355" y="681945"/>
                  <a:pt x="34355" y="688034"/>
                  <a:pt x="33752" y="681945"/>
                </a:cubicBezTo>
                <a:cubicBezTo>
                  <a:pt x="34355" y="672812"/>
                  <a:pt x="33752" y="660634"/>
                  <a:pt x="34355" y="648457"/>
                </a:cubicBezTo>
                <a:cubicBezTo>
                  <a:pt x="34355" y="645412"/>
                  <a:pt x="33752" y="651501"/>
                  <a:pt x="33752" y="648457"/>
                </a:cubicBezTo>
                <a:cubicBezTo>
                  <a:pt x="33752" y="645412"/>
                  <a:pt x="34355" y="642368"/>
                  <a:pt x="34355" y="636279"/>
                </a:cubicBezTo>
                <a:cubicBezTo>
                  <a:pt x="33752" y="636279"/>
                  <a:pt x="33752" y="636279"/>
                  <a:pt x="33752" y="633235"/>
                </a:cubicBezTo>
                <a:cubicBezTo>
                  <a:pt x="33752" y="630190"/>
                  <a:pt x="33752" y="630190"/>
                  <a:pt x="34355" y="630190"/>
                </a:cubicBezTo>
                <a:cubicBezTo>
                  <a:pt x="34355" y="633235"/>
                  <a:pt x="34355" y="633235"/>
                  <a:pt x="34355" y="633235"/>
                </a:cubicBezTo>
                <a:cubicBezTo>
                  <a:pt x="34355" y="633235"/>
                  <a:pt x="34355" y="633235"/>
                  <a:pt x="34355" y="633235"/>
                </a:cubicBezTo>
                <a:cubicBezTo>
                  <a:pt x="34355" y="630190"/>
                  <a:pt x="34355" y="624101"/>
                  <a:pt x="34957" y="624101"/>
                </a:cubicBezTo>
                <a:cubicBezTo>
                  <a:pt x="34957" y="618013"/>
                  <a:pt x="34957" y="621057"/>
                  <a:pt x="34355" y="618013"/>
                </a:cubicBezTo>
                <a:cubicBezTo>
                  <a:pt x="34957" y="614968"/>
                  <a:pt x="34957" y="608879"/>
                  <a:pt x="34957" y="599746"/>
                </a:cubicBezTo>
                <a:cubicBezTo>
                  <a:pt x="34355" y="599746"/>
                  <a:pt x="34355" y="599746"/>
                  <a:pt x="34355" y="599746"/>
                </a:cubicBezTo>
                <a:cubicBezTo>
                  <a:pt x="34355" y="596702"/>
                  <a:pt x="33752" y="596702"/>
                  <a:pt x="34355" y="593658"/>
                </a:cubicBezTo>
                <a:cubicBezTo>
                  <a:pt x="34957" y="590613"/>
                  <a:pt x="34957" y="593658"/>
                  <a:pt x="34355" y="599746"/>
                </a:cubicBezTo>
                <a:cubicBezTo>
                  <a:pt x="34957" y="596702"/>
                  <a:pt x="34957" y="590613"/>
                  <a:pt x="34355" y="584524"/>
                </a:cubicBezTo>
                <a:cubicBezTo>
                  <a:pt x="34355" y="578436"/>
                  <a:pt x="35560" y="569302"/>
                  <a:pt x="34957" y="560169"/>
                </a:cubicBezTo>
                <a:cubicBezTo>
                  <a:pt x="34957" y="563214"/>
                  <a:pt x="34355" y="566258"/>
                  <a:pt x="34355" y="563214"/>
                </a:cubicBezTo>
                <a:cubicBezTo>
                  <a:pt x="34957" y="557125"/>
                  <a:pt x="34957" y="547992"/>
                  <a:pt x="34957" y="541903"/>
                </a:cubicBezTo>
                <a:cubicBezTo>
                  <a:pt x="34957" y="535814"/>
                  <a:pt x="34957" y="529725"/>
                  <a:pt x="34957" y="520592"/>
                </a:cubicBezTo>
                <a:cubicBezTo>
                  <a:pt x="34957" y="520592"/>
                  <a:pt x="34957" y="520592"/>
                  <a:pt x="34957" y="520592"/>
                </a:cubicBezTo>
                <a:cubicBezTo>
                  <a:pt x="34957" y="517548"/>
                  <a:pt x="34957" y="514503"/>
                  <a:pt x="34957" y="508414"/>
                </a:cubicBezTo>
                <a:cubicBezTo>
                  <a:pt x="34957" y="505370"/>
                  <a:pt x="34957" y="502326"/>
                  <a:pt x="34957" y="496237"/>
                </a:cubicBezTo>
                <a:cubicBezTo>
                  <a:pt x="35560" y="496237"/>
                  <a:pt x="35560" y="496237"/>
                  <a:pt x="35560" y="496237"/>
                </a:cubicBezTo>
                <a:cubicBezTo>
                  <a:pt x="35560" y="484059"/>
                  <a:pt x="34957" y="471882"/>
                  <a:pt x="34957" y="459704"/>
                </a:cubicBezTo>
                <a:cubicBezTo>
                  <a:pt x="34957" y="450571"/>
                  <a:pt x="35560" y="447526"/>
                  <a:pt x="35560" y="441438"/>
                </a:cubicBezTo>
                <a:cubicBezTo>
                  <a:pt x="35560" y="441438"/>
                  <a:pt x="34957" y="435349"/>
                  <a:pt x="35560" y="432304"/>
                </a:cubicBezTo>
                <a:cubicBezTo>
                  <a:pt x="35560" y="432304"/>
                  <a:pt x="35560" y="438393"/>
                  <a:pt x="34957" y="432304"/>
                </a:cubicBezTo>
                <a:cubicBezTo>
                  <a:pt x="35560" y="420127"/>
                  <a:pt x="35560" y="414038"/>
                  <a:pt x="35560" y="398816"/>
                </a:cubicBezTo>
                <a:cubicBezTo>
                  <a:pt x="35560" y="398816"/>
                  <a:pt x="34957" y="398816"/>
                  <a:pt x="34957" y="398816"/>
                </a:cubicBezTo>
                <a:cubicBezTo>
                  <a:pt x="35560" y="398816"/>
                  <a:pt x="35560" y="395772"/>
                  <a:pt x="35560" y="395772"/>
                </a:cubicBezTo>
                <a:cubicBezTo>
                  <a:pt x="35560" y="383594"/>
                  <a:pt x="34957" y="377505"/>
                  <a:pt x="35560" y="368372"/>
                </a:cubicBezTo>
                <a:cubicBezTo>
                  <a:pt x="35560" y="365328"/>
                  <a:pt x="34957" y="371416"/>
                  <a:pt x="34957" y="368372"/>
                </a:cubicBezTo>
                <a:cubicBezTo>
                  <a:pt x="34957" y="365328"/>
                  <a:pt x="35560" y="368372"/>
                  <a:pt x="35560" y="368372"/>
                </a:cubicBezTo>
                <a:cubicBezTo>
                  <a:pt x="36163" y="362283"/>
                  <a:pt x="35560" y="365328"/>
                  <a:pt x="34957" y="362283"/>
                </a:cubicBezTo>
                <a:cubicBezTo>
                  <a:pt x="34957" y="359239"/>
                  <a:pt x="34957" y="359239"/>
                  <a:pt x="34957" y="359239"/>
                </a:cubicBezTo>
                <a:cubicBezTo>
                  <a:pt x="36163" y="359239"/>
                  <a:pt x="35560" y="344017"/>
                  <a:pt x="35560" y="350106"/>
                </a:cubicBezTo>
                <a:cubicBezTo>
                  <a:pt x="35560" y="350106"/>
                  <a:pt x="35560" y="356195"/>
                  <a:pt x="34957" y="356195"/>
                </a:cubicBezTo>
                <a:cubicBezTo>
                  <a:pt x="34957" y="353150"/>
                  <a:pt x="34957" y="340973"/>
                  <a:pt x="35560" y="347061"/>
                </a:cubicBezTo>
                <a:cubicBezTo>
                  <a:pt x="34957" y="340973"/>
                  <a:pt x="34957" y="337928"/>
                  <a:pt x="35560" y="331839"/>
                </a:cubicBezTo>
                <a:cubicBezTo>
                  <a:pt x="35560" y="328795"/>
                  <a:pt x="34957" y="334884"/>
                  <a:pt x="34957" y="328795"/>
                </a:cubicBezTo>
                <a:cubicBezTo>
                  <a:pt x="35560" y="328795"/>
                  <a:pt x="35560" y="325751"/>
                  <a:pt x="35560" y="325751"/>
                </a:cubicBezTo>
                <a:cubicBezTo>
                  <a:pt x="35560" y="319662"/>
                  <a:pt x="35560" y="319662"/>
                  <a:pt x="35560" y="310529"/>
                </a:cubicBezTo>
                <a:cubicBezTo>
                  <a:pt x="35560" y="310529"/>
                  <a:pt x="35560" y="307484"/>
                  <a:pt x="34957" y="310529"/>
                </a:cubicBezTo>
                <a:cubicBezTo>
                  <a:pt x="34957" y="304440"/>
                  <a:pt x="34957" y="304440"/>
                  <a:pt x="34957" y="304440"/>
                </a:cubicBezTo>
                <a:cubicBezTo>
                  <a:pt x="35560" y="304440"/>
                  <a:pt x="35560" y="295307"/>
                  <a:pt x="35560" y="286173"/>
                </a:cubicBezTo>
                <a:cubicBezTo>
                  <a:pt x="35560" y="286173"/>
                  <a:pt x="35560" y="286173"/>
                  <a:pt x="34957" y="283129"/>
                </a:cubicBezTo>
                <a:cubicBezTo>
                  <a:pt x="34957" y="283129"/>
                  <a:pt x="36163" y="270951"/>
                  <a:pt x="35560" y="277040"/>
                </a:cubicBezTo>
                <a:cubicBezTo>
                  <a:pt x="36163" y="267907"/>
                  <a:pt x="35560" y="249641"/>
                  <a:pt x="35560" y="246596"/>
                </a:cubicBezTo>
                <a:cubicBezTo>
                  <a:pt x="36163" y="246596"/>
                  <a:pt x="35560" y="237463"/>
                  <a:pt x="35560" y="231374"/>
                </a:cubicBezTo>
                <a:cubicBezTo>
                  <a:pt x="35560" y="231374"/>
                  <a:pt x="35560" y="228330"/>
                  <a:pt x="35560" y="228330"/>
                </a:cubicBezTo>
                <a:cubicBezTo>
                  <a:pt x="35560" y="228330"/>
                  <a:pt x="35560" y="228330"/>
                  <a:pt x="35560" y="225285"/>
                </a:cubicBezTo>
                <a:cubicBezTo>
                  <a:pt x="34957" y="225285"/>
                  <a:pt x="35560" y="222241"/>
                  <a:pt x="35560" y="219197"/>
                </a:cubicBezTo>
                <a:cubicBezTo>
                  <a:pt x="35560" y="216152"/>
                  <a:pt x="34957" y="219197"/>
                  <a:pt x="34957" y="216152"/>
                </a:cubicBezTo>
                <a:cubicBezTo>
                  <a:pt x="34957" y="213108"/>
                  <a:pt x="35560" y="216152"/>
                  <a:pt x="35560" y="210063"/>
                </a:cubicBezTo>
                <a:cubicBezTo>
                  <a:pt x="35560" y="210063"/>
                  <a:pt x="34957" y="216152"/>
                  <a:pt x="34957" y="210063"/>
                </a:cubicBezTo>
                <a:cubicBezTo>
                  <a:pt x="34957" y="207019"/>
                  <a:pt x="34957" y="207019"/>
                  <a:pt x="34957" y="207019"/>
                </a:cubicBezTo>
                <a:cubicBezTo>
                  <a:pt x="35560" y="207019"/>
                  <a:pt x="35560" y="207019"/>
                  <a:pt x="35560" y="210063"/>
                </a:cubicBezTo>
                <a:cubicBezTo>
                  <a:pt x="35560" y="197886"/>
                  <a:pt x="35560" y="191797"/>
                  <a:pt x="35560" y="185708"/>
                </a:cubicBezTo>
                <a:cubicBezTo>
                  <a:pt x="34957" y="182664"/>
                  <a:pt x="35560" y="188753"/>
                  <a:pt x="34957" y="188753"/>
                </a:cubicBezTo>
                <a:cubicBezTo>
                  <a:pt x="35560" y="167442"/>
                  <a:pt x="34957" y="149175"/>
                  <a:pt x="34355" y="136998"/>
                </a:cubicBezTo>
                <a:cubicBezTo>
                  <a:pt x="34957" y="121776"/>
                  <a:pt x="34957" y="121776"/>
                  <a:pt x="34957" y="121776"/>
                </a:cubicBezTo>
                <a:cubicBezTo>
                  <a:pt x="33752" y="118732"/>
                  <a:pt x="34355" y="97421"/>
                  <a:pt x="33752" y="91332"/>
                </a:cubicBezTo>
                <a:cubicBezTo>
                  <a:pt x="33752" y="97421"/>
                  <a:pt x="33752" y="100465"/>
                  <a:pt x="33752" y="106554"/>
                </a:cubicBezTo>
                <a:cubicBezTo>
                  <a:pt x="33149" y="100465"/>
                  <a:pt x="33149" y="100465"/>
                  <a:pt x="32546" y="100465"/>
                </a:cubicBezTo>
                <a:cubicBezTo>
                  <a:pt x="33149" y="97421"/>
                  <a:pt x="31944" y="97421"/>
                  <a:pt x="32546" y="88288"/>
                </a:cubicBezTo>
                <a:cubicBezTo>
                  <a:pt x="32546" y="88288"/>
                  <a:pt x="31944" y="91332"/>
                  <a:pt x="31944" y="88288"/>
                </a:cubicBezTo>
                <a:cubicBezTo>
                  <a:pt x="31944" y="85243"/>
                  <a:pt x="31944" y="82199"/>
                  <a:pt x="32546" y="82199"/>
                </a:cubicBezTo>
                <a:cubicBezTo>
                  <a:pt x="32546" y="88288"/>
                  <a:pt x="32546" y="82199"/>
                  <a:pt x="32546" y="82199"/>
                </a:cubicBezTo>
                <a:cubicBezTo>
                  <a:pt x="33149" y="85243"/>
                  <a:pt x="33149" y="85243"/>
                  <a:pt x="33149" y="88288"/>
                </a:cubicBezTo>
                <a:cubicBezTo>
                  <a:pt x="33149" y="91332"/>
                  <a:pt x="33752" y="91332"/>
                  <a:pt x="33752" y="88288"/>
                </a:cubicBezTo>
                <a:cubicBezTo>
                  <a:pt x="33752" y="82199"/>
                  <a:pt x="33752" y="76110"/>
                  <a:pt x="33149" y="73066"/>
                </a:cubicBezTo>
                <a:cubicBezTo>
                  <a:pt x="32546" y="73066"/>
                  <a:pt x="32546" y="73066"/>
                  <a:pt x="32546" y="73066"/>
                </a:cubicBezTo>
                <a:cubicBezTo>
                  <a:pt x="32546" y="63932"/>
                  <a:pt x="31944" y="66977"/>
                  <a:pt x="31944" y="57844"/>
                </a:cubicBezTo>
                <a:cubicBezTo>
                  <a:pt x="31341" y="60888"/>
                  <a:pt x="31341" y="57844"/>
                  <a:pt x="30738" y="51755"/>
                </a:cubicBezTo>
                <a:cubicBezTo>
                  <a:pt x="30136" y="48710"/>
                  <a:pt x="30136" y="54799"/>
                  <a:pt x="29533" y="48710"/>
                </a:cubicBezTo>
                <a:cubicBezTo>
                  <a:pt x="29533" y="51755"/>
                  <a:pt x="28930" y="48710"/>
                  <a:pt x="28930" y="51755"/>
                </a:cubicBezTo>
                <a:cubicBezTo>
                  <a:pt x="29533" y="51755"/>
                  <a:pt x="28930" y="57844"/>
                  <a:pt x="29533" y="57844"/>
                </a:cubicBezTo>
                <a:cubicBezTo>
                  <a:pt x="29533" y="54799"/>
                  <a:pt x="29533" y="51755"/>
                  <a:pt x="29533" y="54799"/>
                </a:cubicBezTo>
                <a:cubicBezTo>
                  <a:pt x="29533" y="57844"/>
                  <a:pt x="29533" y="63932"/>
                  <a:pt x="29533" y="63932"/>
                </a:cubicBezTo>
                <a:cubicBezTo>
                  <a:pt x="28930" y="51755"/>
                  <a:pt x="27725" y="57844"/>
                  <a:pt x="27122" y="45666"/>
                </a:cubicBezTo>
                <a:cubicBezTo>
                  <a:pt x="27122" y="42622"/>
                  <a:pt x="27122" y="39577"/>
                  <a:pt x="27122" y="39577"/>
                </a:cubicBezTo>
                <a:cubicBezTo>
                  <a:pt x="27725" y="36533"/>
                  <a:pt x="28327" y="39577"/>
                  <a:pt x="28327" y="36533"/>
                </a:cubicBezTo>
                <a:cubicBezTo>
                  <a:pt x="27725" y="33488"/>
                  <a:pt x="27725" y="33488"/>
                  <a:pt x="27725" y="33488"/>
                </a:cubicBezTo>
                <a:cubicBezTo>
                  <a:pt x="27725" y="30444"/>
                  <a:pt x="27122" y="24355"/>
                  <a:pt x="27725" y="24355"/>
                </a:cubicBezTo>
                <a:cubicBezTo>
                  <a:pt x="27122" y="24355"/>
                  <a:pt x="27122" y="18266"/>
                  <a:pt x="26519" y="15222"/>
                </a:cubicBezTo>
                <a:cubicBezTo>
                  <a:pt x="26519" y="21311"/>
                  <a:pt x="25917" y="9133"/>
                  <a:pt x="25314" y="9133"/>
                </a:cubicBezTo>
                <a:cubicBezTo>
                  <a:pt x="25917" y="15222"/>
                  <a:pt x="25917" y="18266"/>
                  <a:pt x="25314" y="21311"/>
                </a:cubicBezTo>
                <a:cubicBezTo>
                  <a:pt x="25917" y="21311"/>
                  <a:pt x="26519" y="24355"/>
                  <a:pt x="26519" y="27400"/>
                </a:cubicBezTo>
                <a:cubicBezTo>
                  <a:pt x="27122" y="30444"/>
                  <a:pt x="26519" y="30444"/>
                  <a:pt x="26519" y="30444"/>
                </a:cubicBezTo>
                <a:cubicBezTo>
                  <a:pt x="27122" y="33488"/>
                  <a:pt x="27122" y="30444"/>
                  <a:pt x="27122" y="30444"/>
                </a:cubicBezTo>
                <a:cubicBezTo>
                  <a:pt x="26519" y="33488"/>
                  <a:pt x="27122" y="36533"/>
                  <a:pt x="27122" y="33488"/>
                </a:cubicBezTo>
                <a:cubicBezTo>
                  <a:pt x="27122" y="45666"/>
                  <a:pt x="26519" y="42622"/>
                  <a:pt x="25917" y="48710"/>
                </a:cubicBezTo>
                <a:cubicBezTo>
                  <a:pt x="25917" y="42622"/>
                  <a:pt x="25917" y="33488"/>
                  <a:pt x="25314" y="36533"/>
                </a:cubicBezTo>
                <a:cubicBezTo>
                  <a:pt x="25314" y="33488"/>
                  <a:pt x="24711" y="24355"/>
                  <a:pt x="24711" y="21311"/>
                </a:cubicBezTo>
                <a:cubicBezTo>
                  <a:pt x="24711" y="18266"/>
                  <a:pt x="24711" y="18266"/>
                  <a:pt x="24711" y="15222"/>
                </a:cubicBezTo>
                <a:cubicBezTo>
                  <a:pt x="24108" y="6089"/>
                  <a:pt x="23506" y="3044"/>
                  <a:pt x="22903" y="0"/>
                </a:cubicBezTo>
                <a:cubicBezTo>
                  <a:pt x="22300" y="0"/>
                  <a:pt x="22300" y="0"/>
                  <a:pt x="21698" y="0"/>
                </a:cubicBezTo>
                <a:cubicBezTo>
                  <a:pt x="22300" y="6089"/>
                  <a:pt x="21698" y="6089"/>
                  <a:pt x="21698" y="12178"/>
                </a:cubicBezTo>
                <a:cubicBezTo>
                  <a:pt x="21698" y="12178"/>
                  <a:pt x="22300" y="21311"/>
                  <a:pt x="22300" y="24355"/>
                </a:cubicBezTo>
                <a:cubicBezTo>
                  <a:pt x="21095" y="21311"/>
                  <a:pt x="19889" y="12178"/>
                  <a:pt x="18684" y="12178"/>
                </a:cubicBezTo>
                <a:cubicBezTo>
                  <a:pt x="18684" y="18266"/>
                  <a:pt x="18684" y="18266"/>
                  <a:pt x="19287" y="24355"/>
                </a:cubicBezTo>
                <a:cubicBezTo>
                  <a:pt x="18684" y="27400"/>
                  <a:pt x="18081" y="27400"/>
                  <a:pt x="17479" y="24355"/>
                </a:cubicBezTo>
                <a:cubicBezTo>
                  <a:pt x="17479" y="24355"/>
                  <a:pt x="17479" y="21311"/>
                  <a:pt x="17479" y="18266"/>
                </a:cubicBezTo>
                <a:close/>
                <a:moveTo>
                  <a:pt x="33149" y="831121"/>
                </a:moveTo>
                <a:cubicBezTo>
                  <a:pt x="33149" y="831121"/>
                  <a:pt x="33149" y="828076"/>
                  <a:pt x="33149" y="825032"/>
                </a:cubicBezTo>
                <a:cubicBezTo>
                  <a:pt x="33149" y="825032"/>
                  <a:pt x="33149" y="828076"/>
                  <a:pt x="33149" y="831121"/>
                </a:cubicBezTo>
                <a:close/>
                <a:moveTo>
                  <a:pt x="28327" y="1001607"/>
                </a:moveTo>
                <a:cubicBezTo>
                  <a:pt x="28327" y="1004651"/>
                  <a:pt x="28327" y="995518"/>
                  <a:pt x="27725" y="1001607"/>
                </a:cubicBezTo>
                <a:cubicBezTo>
                  <a:pt x="27725" y="998562"/>
                  <a:pt x="27725" y="998562"/>
                  <a:pt x="27725" y="995518"/>
                </a:cubicBezTo>
                <a:cubicBezTo>
                  <a:pt x="27725" y="995518"/>
                  <a:pt x="27725" y="995518"/>
                  <a:pt x="27725" y="995518"/>
                </a:cubicBezTo>
                <a:cubicBezTo>
                  <a:pt x="28327" y="995518"/>
                  <a:pt x="28327" y="998562"/>
                  <a:pt x="28327" y="1001607"/>
                </a:cubicBezTo>
                <a:close/>
                <a:moveTo>
                  <a:pt x="26519" y="992474"/>
                </a:moveTo>
                <a:cubicBezTo>
                  <a:pt x="27122" y="992474"/>
                  <a:pt x="27725" y="998562"/>
                  <a:pt x="27725" y="998562"/>
                </a:cubicBezTo>
                <a:cubicBezTo>
                  <a:pt x="27725" y="998562"/>
                  <a:pt x="27122" y="1001607"/>
                  <a:pt x="27122" y="1001607"/>
                </a:cubicBezTo>
                <a:cubicBezTo>
                  <a:pt x="27122" y="998562"/>
                  <a:pt x="26519" y="998562"/>
                  <a:pt x="26519" y="992474"/>
                </a:cubicBezTo>
                <a:close/>
                <a:moveTo>
                  <a:pt x="25314" y="1126427"/>
                </a:moveTo>
                <a:cubicBezTo>
                  <a:pt x="25314" y="1129471"/>
                  <a:pt x="25314" y="1114249"/>
                  <a:pt x="25314" y="1123383"/>
                </a:cubicBezTo>
                <a:cubicBezTo>
                  <a:pt x="24711" y="1123383"/>
                  <a:pt x="24711" y="1120338"/>
                  <a:pt x="24711" y="1120338"/>
                </a:cubicBezTo>
                <a:cubicBezTo>
                  <a:pt x="25314" y="1120338"/>
                  <a:pt x="25917" y="1117294"/>
                  <a:pt x="25917" y="1123383"/>
                </a:cubicBezTo>
                <a:cubicBezTo>
                  <a:pt x="25917" y="1123383"/>
                  <a:pt x="25917" y="1120338"/>
                  <a:pt x="25917" y="1117294"/>
                </a:cubicBezTo>
                <a:cubicBezTo>
                  <a:pt x="26519" y="1120338"/>
                  <a:pt x="25917" y="1126427"/>
                  <a:pt x="26519" y="1123383"/>
                </a:cubicBezTo>
                <a:cubicBezTo>
                  <a:pt x="26519" y="1126427"/>
                  <a:pt x="26519" y="1126427"/>
                  <a:pt x="26519" y="1126427"/>
                </a:cubicBezTo>
                <a:cubicBezTo>
                  <a:pt x="25917" y="1129471"/>
                  <a:pt x="25314" y="1117294"/>
                  <a:pt x="25314" y="1126427"/>
                </a:cubicBezTo>
                <a:close/>
                <a:moveTo>
                  <a:pt x="13260" y="1156871"/>
                </a:moveTo>
                <a:cubicBezTo>
                  <a:pt x="13862" y="1156871"/>
                  <a:pt x="13862" y="1156871"/>
                  <a:pt x="13862" y="1159915"/>
                </a:cubicBezTo>
                <a:cubicBezTo>
                  <a:pt x="13260" y="1159915"/>
                  <a:pt x="13260" y="1159915"/>
                  <a:pt x="13260" y="1156871"/>
                </a:cubicBezTo>
                <a:close/>
                <a:moveTo>
                  <a:pt x="13260" y="15222"/>
                </a:moveTo>
                <a:cubicBezTo>
                  <a:pt x="13260" y="18266"/>
                  <a:pt x="13862" y="24355"/>
                  <a:pt x="13862" y="27400"/>
                </a:cubicBezTo>
                <a:cubicBezTo>
                  <a:pt x="13260" y="24355"/>
                  <a:pt x="13260" y="21311"/>
                  <a:pt x="13260" y="15222"/>
                </a:cubicBezTo>
                <a:close/>
                <a:moveTo>
                  <a:pt x="7835" y="36533"/>
                </a:moveTo>
                <a:cubicBezTo>
                  <a:pt x="7835" y="36533"/>
                  <a:pt x="8438" y="45666"/>
                  <a:pt x="8438" y="48710"/>
                </a:cubicBezTo>
                <a:cubicBezTo>
                  <a:pt x="8438" y="42622"/>
                  <a:pt x="7233" y="30444"/>
                  <a:pt x="8438" y="30444"/>
                </a:cubicBezTo>
                <a:cubicBezTo>
                  <a:pt x="8438" y="33488"/>
                  <a:pt x="8438" y="36533"/>
                  <a:pt x="8438" y="39577"/>
                </a:cubicBezTo>
                <a:cubicBezTo>
                  <a:pt x="8438" y="39577"/>
                  <a:pt x="8438" y="36533"/>
                  <a:pt x="7835" y="36533"/>
                </a:cubicBezTo>
                <a:close/>
                <a:moveTo>
                  <a:pt x="12054" y="27400"/>
                </a:moveTo>
                <a:cubicBezTo>
                  <a:pt x="12657" y="27400"/>
                  <a:pt x="12054" y="33488"/>
                  <a:pt x="12657" y="36533"/>
                </a:cubicBezTo>
                <a:cubicBezTo>
                  <a:pt x="12054" y="36533"/>
                  <a:pt x="12054" y="39577"/>
                  <a:pt x="12054" y="39577"/>
                </a:cubicBezTo>
                <a:cubicBezTo>
                  <a:pt x="12054" y="36533"/>
                  <a:pt x="12054" y="30444"/>
                  <a:pt x="12054" y="27400"/>
                </a:cubicBezTo>
                <a:close/>
                <a:moveTo>
                  <a:pt x="19889" y="21311"/>
                </a:moveTo>
                <a:cubicBezTo>
                  <a:pt x="19889" y="21311"/>
                  <a:pt x="19287" y="21311"/>
                  <a:pt x="19287" y="21311"/>
                </a:cubicBezTo>
                <a:cubicBezTo>
                  <a:pt x="19287" y="27400"/>
                  <a:pt x="19889" y="27400"/>
                  <a:pt x="19889" y="27400"/>
                </a:cubicBezTo>
                <a:cubicBezTo>
                  <a:pt x="19889" y="33488"/>
                  <a:pt x="19287" y="24355"/>
                  <a:pt x="19287" y="24355"/>
                </a:cubicBezTo>
                <a:cubicBezTo>
                  <a:pt x="19287" y="21311"/>
                  <a:pt x="19287" y="21311"/>
                  <a:pt x="19889" y="21311"/>
                </a:cubicBezTo>
                <a:close/>
                <a:moveTo>
                  <a:pt x="13260" y="33488"/>
                </a:moveTo>
                <a:cubicBezTo>
                  <a:pt x="13260" y="33488"/>
                  <a:pt x="13260" y="36533"/>
                  <a:pt x="13862" y="36533"/>
                </a:cubicBezTo>
                <a:cubicBezTo>
                  <a:pt x="13862" y="39577"/>
                  <a:pt x="13260" y="36533"/>
                  <a:pt x="13260" y="42622"/>
                </a:cubicBezTo>
                <a:cubicBezTo>
                  <a:pt x="13260" y="45666"/>
                  <a:pt x="13260" y="33488"/>
                  <a:pt x="12657" y="39577"/>
                </a:cubicBezTo>
                <a:cubicBezTo>
                  <a:pt x="12657" y="39577"/>
                  <a:pt x="13260" y="36533"/>
                  <a:pt x="13260" y="33488"/>
                </a:cubicBezTo>
                <a:close/>
                <a:moveTo>
                  <a:pt x="6630" y="48710"/>
                </a:moveTo>
                <a:cubicBezTo>
                  <a:pt x="7233" y="51755"/>
                  <a:pt x="7233" y="54799"/>
                  <a:pt x="7233" y="57844"/>
                </a:cubicBezTo>
                <a:cubicBezTo>
                  <a:pt x="7835" y="57844"/>
                  <a:pt x="7835" y="54799"/>
                  <a:pt x="7835" y="54799"/>
                </a:cubicBezTo>
                <a:cubicBezTo>
                  <a:pt x="7835" y="48710"/>
                  <a:pt x="7835" y="54799"/>
                  <a:pt x="7233" y="54799"/>
                </a:cubicBezTo>
                <a:cubicBezTo>
                  <a:pt x="7233" y="51755"/>
                  <a:pt x="7233" y="51755"/>
                  <a:pt x="7233" y="51755"/>
                </a:cubicBezTo>
                <a:cubicBezTo>
                  <a:pt x="7233" y="45666"/>
                  <a:pt x="7835" y="51755"/>
                  <a:pt x="7835" y="48710"/>
                </a:cubicBezTo>
                <a:cubicBezTo>
                  <a:pt x="7835" y="51755"/>
                  <a:pt x="7835" y="54799"/>
                  <a:pt x="7835" y="54799"/>
                </a:cubicBezTo>
                <a:cubicBezTo>
                  <a:pt x="7835" y="60888"/>
                  <a:pt x="7835" y="57844"/>
                  <a:pt x="7835" y="63932"/>
                </a:cubicBezTo>
                <a:cubicBezTo>
                  <a:pt x="7233" y="60888"/>
                  <a:pt x="7233" y="60888"/>
                  <a:pt x="6630" y="63932"/>
                </a:cubicBezTo>
                <a:cubicBezTo>
                  <a:pt x="6630" y="63932"/>
                  <a:pt x="6630" y="60888"/>
                  <a:pt x="6630" y="57844"/>
                </a:cubicBezTo>
                <a:cubicBezTo>
                  <a:pt x="6027" y="57844"/>
                  <a:pt x="6027" y="57844"/>
                  <a:pt x="6027" y="60888"/>
                </a:cubicBezTo>
                <a:cubicBezTo>
                  <a:pt x="6027" y="60888"/>
                  <a:pt x="6027" y="63932"/>
                  <a:pt x="6027" y="63932"/>
                </a:cubicBezTo>
                <a:cubicBezTo>
                  <a:pt x="6027" y="63932"/>
                  <a:pt x="6027" y="66977"/>
                  <a:pt x="5424" y="66977"/>
                </a:cubicBezTo>
                <a:cubicBezTo>
                  <a:pt x="5424" y="63932"/>
                  <a:pt x="6027" y="63932"/>
                  <a:pt x="5424" y="57844"/>
                </a:cubicBezTo>
                <a:cubicBezTo>
                  <a:pt x="6027" y="57844"/>
                  <a:pt x="6630" y="57844"/>
                  <a:pt x="6027" y="51755"/>
                </a:cubicBezTo>
                <a:cubicBezTo>
                  <a:pt x="6630" y="54799"/>
                  <a:pt x="6630" y="54799"/>
                  <a:pt x="6630" y="54799"/>
                </a:cubicBezTo>
                <a:cubicBezTo>
                  <a:pt x="7233" y="54799"/>
                  <a:pt x="7233" y="51755"/>
                  <a:pt x="6630" y="48710"/>
                </a:cubicBezTo>
                <a:close/>
                <a:moveTo>
                  <a:pt x="8438" y="60888"/>
                </a:moveTo>
                <a:cubicBezTo>
                  <a:pt x="7835" y="57844"/>
                  <a:pt x="8438" y="51755"/>
                  <a:pt x="8438" y="51755"/>
                </a:cubicBezTo>
                <a:cubicBezTo>
                  <a:pt x="9041" y="54799"/>
                  <a:pt x="8438" y="54799"/>
                  <a:pt x="8438" y="60888"/>
                </a:cubicBezTo>
                <a:close/>
                <a:moveTo>
                  <a:pt x="25314" y="54799"/>
                </a:moveTo>
                <a:cubicBezTo>
                  <a:pt x="25314" y="48710"/>
                  <a:pt x="25917" y="54799"/>
                  <a:pt x="26519" y="54799"/>
                </a:cubicBezTo>
                <a:cubicBezTo>
                  <a:pt x="26519" y="54799"/>
                  <a:pt x="25917" y="57844"/>
                  <a:pt x="26519" y="60888"/>
                </a:cubicBezTo>
                <a:cubicBezTo>
                  <a:pt x="26519" y="63932"/>
                  <a:pt x="26519" y="70021"/>
                  <a:pt x="25917" y="66977"/>
                </a:cubicBezTo>
                <a:cubicBezTo>
                  <a:pt x="25917" y="57844"/>
                  <a:pt x="25917" y="57844"/>
                  <a:pt x="25314" y="54799"/>
                </a:cubicBezTo>
                <a:close/>
                <a:moveTo>
                  <a:pt x="8438" y="60888"/>
                </a:moveTo>
                <a:cubicBezTo>
                  <a:pt x="8438" y="60888"/>
                  <a:pt x="9041" y="63932"/>
                  <a:pt x="9041" y="66977"/>
                </a:cubicBezTo>
                <a:cubicBezTo>
                  <a:pt x="9041" y="70021"/>
                  <a:pt x="8438" y="70021"/>
                  <a:pt x="8438" y="73066"/>
                </a:cubicBezTo>
                <a:cubicBezTo>
                  <a:pt x="7835" y="70021"/>
                  <a:pt x="8438" y="63932"/>
                  <a:pt x="8438" y="60888"/>
                </a:cubicBezTo>
                <a:close/>
                <a:moveTo>
                  <a:pt x="4822" y="63932"/>
                </a:moveTo>
                <a:cubicBezTo>
                  <a:pt x="5424" y="63932"/>
                  <a:pt x="4822" y="66977"/>
                  <a:pt x="5424" y="66977"/>
                </a:cubicBezTo>
                <a:cubicBezTo>
                  <a:pt x="5424" y="70021"/>
                  <a:pt x="4822" y="70021"/>
                  <a:pt x="4822" y="70021"/>
                </a:cubicBezTo>
                <a:cubicBezTo>
                  <a:pt x="4822" y="70021"/>
                  <a:pt x="4822" y="66977"/>
                  <a:pt x="4822" y="63932"/>
                </a:cubicBezTo>
                <a:close/>
                <a:moveTo>
                  <a:pt x="10246" y="66977"/>
                </a:moveTo>
                <a:cubicBezTo>
                  <a:pt x="10246" y="66977"/>
                  <a:pt x="10246" y="66977"/>
                  <a:pt x="10246" y="70021"/>
                </a:cubicBezTo>
                <a:cubicBezTo>
                  <a:pt x="9643" y="70021"/>
                  <a:pt x="10246" y="63932"/>
                  <a:pt x="9643" y="66977"/>
                </a:cubicBezTo>
                <a:cubicBezTo>
                  <a:pt x="9643" y="60888"/>
                  <a:pt x="10246" y="63932"/>
                  <a:pt x="10246" y="66977"/>
                </a:cubicBezTo>
                <a:close/>
                <a:moveTo>
                  <a:pt x="22903" y="63932"/>
                </a:moveTo>
                <a:cubicBezTo>
                  <a:pt x="23506" y="66977"/>
                  <a:pt x="24711" y="70021"/>
                  <a:pt x="25314" y="73066"/>
                </a:cubicBezTo>
                <a:cubicBezTo>
                  <a:pt x="24108" y="76110"/>
                  <a:pt x="23506" y="63932"/>
                  <a:pt x="22903" y="70021"/>
                </a:cubicBezTo>
                <a:cubicBezTo>
                  <a:pt x="22903" y="70021"/>
                  <a:pt x="23506" y="66977"/>
                  <a:pt x="22903" y="63932"/>
                </a:cubicBezTo>
                <a:close/>
                <a:moveTo>
                  <a:pt x="25314" y="66977"/>
                </a:moveTo>
                <a:cubicBezTo>
                  <a:pt x="25917" y="70021"/>
                  <a:pt x="25314" y="76110"/>
                  <a:pt x="25917" y="76110"/>
                </a:cubicBezTo>
                <a:cubicBezTo>
                  <a:pt x="25314" y="82199"/>
                  <a:pt x="25314" y="70021"/>
                  <a:pt x="25314" y="66977"/>
                </a:cubicBezTo>
                <a:close/>
                <a:moveTo>
                  <a:pt x="30738" y="70021"/>
                </a:moveTo>
                <a:cubicBezTo>
                  <a:pt x="30738" y="66977"/>
                  <a:pt x="30738" y="70021"/>
                  <a:pt x="31341" y="70021"/>
                </a:cubicBezTo>
                <a:cubicBezTo>
                  <a:pt x="31341" y="73066"/>
                  <a:pt x="31341" y="76110"/>
                  <a:pt x="30738" y="76110"/>
                </a:cubicBezTo>
                <a:cubicBezTo>
                  <a:pt x="30738" y="73066"/>
                  <a:pt x="31341" y="70021"/>
                  <a:pt x="30738" y="70021"/>
                </a:cubicBezTo>
                <a:close/>
                <a:moveTo>
                  <a:pt x="3616" y="146131"/>
                </a:moveTo>
                <a:cubicBezTo>
                  <a:pt x="3616" y="146131"/>
                  <a:pt x="4219" y="149175"/>
                  <a:pt x="4219" y="149175"/>
                </a:cubicBezTo>
                <a:cubicBezTo>
                  <a:pt x="4219" y="152220"/>
                  <a:pt x="4219" y="152220"/>
                  <a:pt x="3616" y="152220"/>
                </a:cubicBezTo>
                <a:cubicBezTo>
                  <a:pt x="3616" y="149175"/>
                  <a:pt x="3616" y="149175"/>
                  <a:pt x="3616" y="146131"/>
                </a:cubicBezTo>
                <a:close/>
                <a:moveTo>
                  <a:pt x="4219" y="158309"/>
                </a:moveTo>
                <a:cubicBezTo>
                  <a:pt x="4822" y="158309"/>
                  <a:pt x="4219" y="164397"/>
                  <a:pt x="4822" y="164397"/>
                </a:cubicBezTo>
                <a:cubicBezTo>
                  <a:pt x="4219" y="164397"/>
                  <a:pt x="3616" y="167442"/>
                  <a:pt x="3616" y="164397"/>
                </a:cubicBezTo>
                <a:cubicBezTo>
                  <a:pt x="3616" y="161353"/>
                  <a:pt x="4219" y="164397"/>
                  <a:pt x="4219" y="158309"/>
                </a:cubicBezTo>
                <a:close/>
                <a:moveTo>
                  <a:pt x="10246" y="185708"/>
                </a:moveTo>
                <a:cubicBezTo>
                  <a:pt x="10246" y="188753"/>
                  <a:pt x="10246" y="191797"/>
                  <a:pt x="9643" y="191797"/>
                </a:cubicBezTo>
                <a:cubicBezTo>
                  <a:pt x="10246" y="188753"/>
                  <a:pt x="10246" y="185708"/>
                  <a:pt x="10246" y="185708"/>
                </a:cubicBezTo>
                <a:close/>
                <a:moveTo>
                  <a:pt x="10246" y="197886"/>
                </a:moveTo>
                <a:cubicBezTo>
                  <a:pt x="10246" y="194841"/>
                  <a:pt x="9643" y="200930"/>
                  <a:pt x="10246" y="200930"/>
                </a:cubicBezTo>
                <a:cubicBezTo>
                  <a:pt x="10246" y="203975"/>
                  <a:pt x="10246" y="203975"/>
                  <a:pt x="9643" y="203975"/>
                </a:cubicBezTo>
                <a:cubicBezTo>
                  <a:pt x="10246" y="203975"/>
                  <a:pt x="10246" y="200930"/>
                  <a:pt x="9643" y="200930"/>
                </a:cubicBezTo>
                <a:cubicBezTo>
                  <a:pt x="9643" y="197886"/>
                  <a:pt x="10246" y="200930"/>
                  <a:pt x="10246" y="197886"/>
                </a:cubicBezTo>
                <a:close/>
                <a:moveTo>
                  <a:pt x="6630" y="197886"/>
                </a:moveTo>
                <a:cubicBezTo>
                  <a:pt x="6630" y="200930"/>
                  <a:pt x="6027" y="200930"/>
                  <a:pt x="6027" y="203975"/>
                </a:cubicBezTo>
                <a:cubicBezTo>
                  <a:pt x="5424" y="200930"/>
                  <a:pt x="6027" y="194841"/>
                  <a:pt x="6630" y="197886"/>
                </a:cubicBezTo>
                <a:close/>
                <a:moveTo>
                  <a:pt x="13862" y="200930"/>
                </a:moveTo>
                <a:cubicBezTo>
                  <a:pt x="13862" y="203975"/>
                  <a:pt x="13862" y="207019"/>
                  <a:pt x="13862" y="210063"/>
                </a:cubicBezTo>
                <a:cubicBezTo>
                  <a:pt x="13260" y="207019"/>
                  <a:pt x="13862" y="200930"/>
                  <a:pt x="13260" y="203975"/>
                </a:cubicBezTo>
                <a:cubicBezTo>
                  <a:pt x="13260" y="200930"/>
                  <a:pt x="13260" y="200930"/>
                  <a:pt x="13862" y="200930"/>
                </a:cubicBezTo>
                <a:close/>
                <a:moveTo>
                  <a:pt x="3616" y="203975"/>
                </a:moveTo>
                <a:cubicBezTo>
                  <a:pt x="3616" y="207019"/>
                  <a:pt x="3616" y="210063"/>
                  <a:pt x="3616" y="213108"/>
                </a:cubicBezTo>
                <a:cubicBezTo>
                  <a:pt x="3014" y="210063"/>
                  <a:pt x="3014" y="207019"/>
                  <a:pt x="3616" y="203975"/>
                </a:cubicBezTo>
                <a:close/>
                <a:moveTo>
                  <a:pt x="3616" y="210063"/>
                </a:moveTo>
                <a:cubicBezTo>
                  <a:pt x="4219" y="210063"/>
                  <a:pt x="4219" y="213108"/>
                  <a:pt x="4219" y="216152"/>
                </a:cubicBezTo>
                <a:cubicBezTo>
                  <a:pt x="4822" y="216152"/>
                  <a:pt x="4219" y="213108"/>
                  <a:pt x="4822" y="210063"/>
                </a:cubicBezTo>
                <a:cubicBezTo>
                  <a:pt x="5424" y="213108"/>
                  <a:pt x="4822" y="216152"/>
                  <a:pt x="4822" y="219197"/>
                </a:cubicBezTo>
                <a:cubicBezTo>
                  <a:pt x="4219" y="219197"/>
                  <a:pt x="4219" y="219197"/>
                  <a:pt x="3616" y="216152"/>
                </a:cubicBezTo>
                <a:cubicBezTo>
                  <a:pt x="3616" y="216152"/>
                  <a:pt x="3616" y="213108"/>
                  <a:pt x="4219" y="213108"/>
                </a:cubicBezTo>
                <a:cubicBezTo>
                  <a:pt x="4219" y="213108"/>
                  <a:pt x="3616" y="213108"/>
                  <a:pt x="3616" y="210063"/>
                </a:cubicBezTo>
                <a:close/>
                <a:moveTo>
                  <a:pt x="6027" y="213108"/>
                </a:moveTo>
                <a:cubicBezTo>
                  <a:pt x="5424" y="216152"/>
                  <a:pt x="6027" y="219197"/>
                  <a:pt x="5424" y="219197"/>
                </a:cubicBezTo>
                <a:cubicBezTo>
                  <a:pt x="5424" y="213108"/>
                  <a:pt x="5424" y="213108"/>
                  <a:pt x="5424" y="213108"/>
                </a:cubicBezTo>
                <a:cubicBezTo>
                  <a:pt x="5424" y="213108"/>
                  <a:pt x="5424" y="213108"/>
                  <a:pt x="6027" y="213108"/>
                </a:cubicBezTo>
                <a:close/>
                <a:moveTo>
                  <a:pt x="3616" y="222241"/>
                </a:moveTo>
                <a:cubicBezTo>
                  <a:pt x="3616" y="222241"/>
                  <a:pt x="3014" y="222241"/>
                  <a:pt x="3014" y="219197"/>
                </a:cubicBezTo>
                <a:cubicBezTo>
                  <a:pt x="3014" y="213108"/>
                  <a:pt x="3616" y="213108"/>
                  <a:pt x="3616" y="222241"/>
                </a:cubicBezTo>
                <a:close/>
                <a:moveTo>
                  <a:pt x="5424" y="228330"/>
                </a:moveTo>
                <a:cubicBezTo>
                  <a:pt x="5424" y="225285"/>
                  <a:pt x="6027" y="225285"/>
                  <a:pt x="6027" y="225285"/>
                </a:cubicBezTo>
                <a:cubicBezTo>
                  <a:pt x="6027" y="228330"/>
                  <a:pt x="6027" y="228330"/>
                  <a:pt x="5424" y="228330"/>
                </a:cubicBezTo>
                <a:close/>
                <a:moveTo>
                  <a:pt x="3616" y="258774"/>
                </a:moveTo>
                <a:cubicBezTo>
                  <a:pt x="4219" y="261818"/>
                  <a:pt x="3616" y="267907"/>
                  <a:pt x="3014" y="273996"/>
                </a:cubicBezTo>
                <a:cubicBezTo>
                  <a:pt x="3014" y="270951"/>
                  <a:pt x="3616" y="264863"/>
                  <a:pt x="3014" y="264863"/>
                </a:cubicBezTo>
                <a:cubicBezTo>
                  <a:pt x="3014" y="264863"/>
                  <a:pt x="3014" y="264863"/>
                  <a:pt x="3014" y="264863"/>
                </a:cubicBezTo>
                <a:cubicBezTo>
                  <a:pt x="3616" y="264863"/>
                  <a:pt x="3616" y="261818"/>
                  <a:pt x="3616" y="258774"/>
                </a:cubicBezTo>
                <a:close/>
                <a:moveTo>
                  <a:pt x="34957" y="258774"/>
                </a:moveTo>
                <a:cubicBezTo>
                  <a:pt x="35560" y="258774"/>
                  <a:pt x="35560" y="264863"/>
                  <a:pt x="35560" y="267907"/>
                </a:cubicBezTo>
                <a:cubicBezTo>
                  <a:pt x="34957" y="267907"/>
                  <a:pt x="35560" y="261818"/>
                  <a:pt x="34957" y="258774"/>
                </a:cubicBezTo>
                <a:close/>
                <a:moveTo>
                  <a:pt x="3014" y="280085"/>
                </a:moveTo>
                <a:cubicBezTo>
                  <a:pt x="3014" y="280085"/>
                  <a:pt x="3014" y="283129"/>
                  <a:pt x="3014" y="283129"/>
                </a:cubicBezTo>
                <a:cubicBezTo>
                  <a:pt x="3014" y="286173"/>
                  <a:pt x="3014" y="286173"/>
                  <a:pt x="3014" y="289218"/>
                </a:cubicBezTo>
                <a:cubicBezTo>
                  <a:pt x="2411" y="286173"/>
                  <a:pt x="3014" y="283129"/>
                  <a:pt x="3014" y="280085"/>
                </a:cubicBezTo>
                <a:close/>
                <a:moveTo>
                  <a:pt x="3014" y="429260"/>
                </a:moveTo>
                <a:cubicBezTo>
                  <a:pt x="3616" y="429260"/>
                  <a:pt x="4219" y="432304"/>
                  <a:pt x="3616" y="432304"/>
                </a:cubicBezTo>
                <a:cubicBezTo>
                  <a:pt x="3616" y="429260"/>
                  <a:pt x="3014" y="432304"/>
                  <a:pt x="3014" y="429260"/>
                </a:cubicBezTo>
                <a:close/>
                <a:moveTo>
                  <a:pt x="4822" y="462748"/>
                </a:moveTo>
                <a:cubicBezTo>
                  <a:pt x="5424" y="456660"/>
                  <a:pt x="5424" y="462748"/>
                  <a:pt x="5424" y="462748"/>
                </a:cubicBezTo>
                <a:cubicBezTo>
                  <a:pt x="5424" y="468837"/>
                  <a:pt x="5424" y="462748"/>
                  <a:pt x="4822" y="462748"/>
                </a:cubicBezTo>
                <a:close/>
                <a:moveTo>
                  <a:pt x="4822" y="484059"/>
                </a:moveTo>
                <a:cubicBezTo>
                  <a:pt x="4219" y="484059"/>
                  <a:pt x="4219" y="474926"/>
                  <a:pt x="4822" y="477970"/>
                </a:cubicBezTo>
                <a:cubicBezTo>
                  <a:pt x="4822" y="477970"/>
                  <a:pt x="4822" y="481015"/>
                  <a:pt x="4822" y="481015"/>
                </a:cubicBezTo>
                <a:cubicBezTo>
                  <a:pt x="4822" y="487104"/>
                  <a:pt x="4822" y="477970"/>
                  <a:pt x="4822" y="484059"/>
                </a:cubicBezTo>
                <a:close/>
                <a:moveTo>
                  <a:pt x="4219" y="484059"/>
                </a:moveTo>
                <a:cubicBezTo>
                  <a:pt x="3616" y="487104"/>
                  <a:pt x="3616" y="487104"/>
                  <a:pt x="3616" y="487104"/>
                </a:cubicBezTo>
                <a:cubicBezTo>
                  <a:pt x="3616" y="490148"/>
                  <a:pt x="4219" y="490148"/>
                  <a:pt x="4219" y="490148"/>
                </a:cubicBezTo>
                <a:cubicBezTo>
                  <a:pt x="3616" y="499281"/>
                  <a:pt x="3616" y="481015"/>
                  <a:pt x="4219" y="484059"/>
                </a:cubicBezTo>
                <a:close/>
                <a:moveTo>
                  <a:pt x="4822" y="532770"/>
                </a:moveTo>
                <a:cubicBezTo>
                  <a:pt x="4219" y="535814"/>
                  <a:pt x="4219" y="541903"/>
                  <a:pt x="4219" y="544947"/>
                </a:cubicBezTo>
                <a:cubicBezTo>
                  <a:pt x="4219" y="547992"/>
                  <a:pt x="4822" y="551036"/>
                  <a:pt x="5424" y="547992"/>
                </a:cubicBezTo>
                <a:cubicBezTo>
                  <a:pt x="5424" y="554080"/>
                  <a:pt x="4822" y="551036"/>
                  <a:pt x="4822" y="557125"/>
                </a:cubicBezTo>
                <a:cubicBezTo>
                  <a:pt x="4822" y="557125"/>
                  <a:pt x="4822" y="547992"/>
                  <a:pt x="4219" y="551036"/>
                </a:cubicBezTo>
                <a:cubicBezTo>
                  <a:pt x="3616" y="544947"/>
                  <a:pt x="4219" y="538858"/>
                  <a:pt x="3616" y="535814"/>
                </a:cubicBezTo>
                <a:cubicBezTo>
                  <a:pt x="3616" y="532770"/>
                  <a:pt x="4219" y="535814"/>
                  <a:pt x="4822" y="532770"/>
                </a:cubicBezTo>
                <a:close/>
                <a:moveTo>
                  <a:pt x="7233" y="554080"/>
                </a:moveTo>
                <a:cubicBezTo>
                  <a:pt x="7233" y="554080"/>
                  <a:pt x="7233" y="560169"/>
                  <a:pt x="7233" y="566258"/>
                </a:cubicBezTo>
                <a:cubicBezTo>
                  <a:pt x="6630" y="563214"/>
                  <a:pt x="7233" y="560169"/>
                  <a:pt x="7233" y="554080"/>
                </a:cubicBezTo>
                <a:close/>
                <a:moveTo>
                  <a:pt x="4822" y="581480"/>
                </a:moveTo>
                <a:cubicBezTo>
                  <a:pt x="4822" y="578436"/>
                  <a:pt x="4822" y="584524"/>
                  <a:pt x="5424" y="581480"/>
                </a:cubicBezTo>
                <a:cubicBezTo>
                  <a:pt x="5424" y="587569"/>
                  <a:pt x="4822" y="581480"/>
                  <a:pt x="4822" y="587569"/>
                </a:cubicBezTo>
                <a:cubicBezTo>
                  <a:pt x="4219" y="587569"/>
                  <a:pt x="4822" y="581480"/>
                  <a:pt x="4822" y="581480"/>
                </a:cubicBezTo>
                <a:close/>
                <a:moveTo>
                  <a:pt x="6027" y="584524"/>
                </a:moveTo>
                <a:cubicBezTo>
                  <a:pt x="6027" y="584524"/>
                  <a:pt x="6027" y="587569"/>
                  <a:pt x="6027" y="587569"/>
                </a:cubicBezTo>
                <a:cubicBezTo>
                  <a:pt x="6027" y="587569"/>
                  <a:pt x="5424" y="581480"/>
                  <a:pt x="5424" y="590613"/>
                </a:cubicBezTo>
                <a:cubicBezTo>
                  <a:pt x="4822" y="587569"/>
                  <a:pt x="5424" y="584524"/>
                  <a:pt x="6027" y="584524"/>
                </a:cubicBezTo>
                <a:close/>
                <a:moveTo>
                  <a:pt x="5424" y="590613"/>
                </a:moveTo>
                <a:cubicBezTo>
                  <a:pt x="6027" y="590613"/>
                  <a:pt x="6027" y="593658"/>
                  <a:pt x="6630" y="593658"/>
                </a:cubicBezTo>
                <a:cubicBezTo>
                  <a:pt x="6027" y="593658"/>
                  <a:pt x="5424" y="596702"/>
                  <a:pt x="5424" y="590613"/>
                </a:cubicBezTo>
                <a:close/>
                <a:moveTo>
                  <a:pt x="7233" y="666723"/>
                </a:moveTo>
                <a:cubicBezTo>
                  <a:pt x="7233" y="663679"/>
                  <a:pt x="7233" y="666723"/>
                  <a:pt x="7233" y="663679"/>
                </a:cubicBezTo>
                <a:cubicBezTo>
                  <a:pt x="7233" y="666723"/>
                  <a:pt x="7233" y="669767"/>
                  <a:pt x="7835" y="669767"/>
                </a:cubicBezTo>
                <a:cubicBezTo>
                  <a:pt x="7233" y="672812"/>
                  <a:pt x="7233" y="666723"/>
                  <a:pt x="7233" y="666723"/>
                </a:cubicBezTo>
                <a:close/>
                <a:moveTo>
                  <a:pt x="7835" y="675856"/>
                </a:moveTo>
                <a:cubicBezTo>
                  <a:pt x="8438" y="678901"/>
                  <a:pt x="7835" y="678901"/>
                  <a:pt x="7835" y="681945"/>
                </a:cubicBezTo>
                <a:cubicBezTo>
                  <a:pt x="7835" y="681945"/>
                  <a:pt x="7233" y="684989"/>
                  <a:pt x="7233" y="684989"/>
                </a:cubicBezTo>
                <a:cubicBezTo>
                  <a:pt x="6630" y="681945"/>
                  <a:pt x="7233" y="681945"/>
                  <a:pt x="7233" y="678901"/>
                </a:cubicBezTo>
                <a:cubicBezTo>
                  <a:pt x="7835" y="681945"/>
                  <a:pt x="7835" y="681945"/>
                  <a:pt x="7835" y="675856"/>
                </a:cubicBezTo>
                <a:close/>
                <a:moveTo>
                  <a:pt x="8438" y="697167"/>
                </a:moveTo>
                <a:cubicBezTo>
                  <a:pt x="7835" y="691078"/>
                  <a:pt x="9041" y="700211"/>
                  <a:pt x="9041" y="694123"/>
                </a:cubicBezTo>
                <a:cubicBezTo>
                  <a:pt x="9643" y="700211"/>
                  <a:pt x="8438" y="697167"/>
                  <a:pt x="8438" y="697167"/>
                </a:cubicBezTo>
                <a:close/>
                <a:moveTo>
                  <a:pt x="7233" y="700211"/>
                </a:moveTo>
                <a:cubicBezTo>
                  <a:pt x="7233" y="706300"/>
                  <a:pt x="7233" y="706300"/>
                  <a:pt x="7233" y="709345"/>
                </a:cubicBezTo>
                <a:cubicBezTo>
                  <a:pt x="6630" y="709345"/>
                  <a:pt x="6630" y="709345"/>
                  <a:pt x="6630" y="706300"/>
                </a:cubicBezTo>
                <a:cubicBezTo>
                  <a:pt x="6630" y="706300"/>
                  <a:pt x="6630" y="700211"/>
                  <a:pt x="7233" y="700211"/>
                </a:cubicBezTo>
                <a:close/>
                <a:moveTo>
                  <a:pt x="8438" y="700211"/>
                </a:moveTo>
                <a:cubicBezTo>
                  <a:pt x="7835" y="703256"/>
                  <a:pt x="8438" y="709345"/>
                  <a:pt x="8438" y="703256"/>
                </a:cubicBezTo>
                <a:cubicBezTo>
                  <a:pt x="8438" y="703256"/>
                  <a:pt x="8438" y="706300"/>
                  <a:pt x="8438" y="706300"/>
                </a:cubicBezTo>
                <a:cubicBezTo>
                  <a:pt x="8438" y="706300"/>
                  <a:pt x="8438" y="712389"/>
                  <a:pt x="7835" y="712389"/>
                </a:cubicBezTo>
                <a:cubicBezTo>
                  <a:pt x="7835" y="709345"/>
                  <a:pt x="7835" y="706300"/>
                  <a:pt x="7835" y="706300"/>
                </a:cubicBezTo>
                <a:cubicBezTo>
                  <a:pt x="7835" y="703256"/>
                  <a:pt x="7835" y="700211"/>
                  <a:pt x="8438" y="700211"/>
                </a:cubicBezTo>
                <a:close/>
                <a:moveTo>
                  <a:pt x="7233" y="709345"/>
                </a:moveTo>
                <a:cubicBezTo>
                  <a:pt x="7835" y="709345"/>
                  <a:pt x="7233" y="715433"/>
                  <a:pt x="7835" y="715433"/>
                </a:cubicBezTo>
                <a:cubicBezTo>
                  <a:pt x="7233" y="715433"/>
                  <a:pt x="6630" y="715433"/>
                  <a:pt x="6630" y="712389"/>
                </a:cubicBezTo>
                <a:cubicBezTo>
                  <a:pt x="7233" y="712389"/>
                  <a:pt x="7233" y="715433"/>
                  <a:pt x="7233" y="709345"/>
                </a:cubicBezTo>
                <a:close/>
                <a:moveTo>
                  <a:pt x="9643" y="712389"/>
                </a:moveTo>
                <a:cubicBezTo>
                  <a:pt x="9041" y="715433"/>
                  <a:pt x="9041" y="715433"/>
                  <a:pt x="9041" y="718478"/>
                </a:cubicBezTo>
                <a:cubicBezTo>
                  <a:pt x="8438" y="718478"/>
                  <a:pt x="8438" y="724567"/>
                  <a:pt x="7835" y="721522"/>
                </a:cubicBezTo>
                <a:cubicBezTo>
                  <a:pt x="7835" y="718478"/>
                  <a:pt x="7835" y="718478"/>
                  <a:pt x="7835" y="718478"/>
                </a:cubicBezTo>
                <a:cubicBezTo>
                  <a:pt x="8438" y="724567"/>
                  <a:pt x="9041" y="712389"/>
                  <a:pt x="9643" y="712389"/>
                </a:cubicBezTo>
                <a:close/>
                <a:moveTo>
                  <a:pt x="9041" y="733700"/>
                </a:moveTo>
                <a:cubicBezTo>
                  <a:pt x="9643" y="733700"/>
                  <a:pt x="9643" y="733700"/>
                  <a:pt x="9643" y="733700"/>
                </a:cubicBezTo>
                <a:cubicBezTo>
                  <a:pt x="9041" y="736744"/>
                  <a:pt x="9041" y="739789"/>
                  <a:pt x="9041" y="742833"/>
                </a:cubicBezTo>
                <a:cubicBezTo>
                  <a:pt x="9041" y="739789"/>
                  <a:pt x="9041" y="736744"/>
                  <a:pt x="9041" y="733700"/>
                </a:cubicBezTo>
                <a:close/>
                <a:moveTo>
                  <a:pt x="33149" y="761099"/>
                </a:moveTo>
                <a:cubicBezTo>
                  <a:pt x="33752" y="764144"/>
                  <a:pt x="33149" y="767188"/>
                  <a:pt x="32546" y="767188"/>
                </a:cubicBezTo>
                <a:cubicBezTo>
                  <a:pt x="32546" y="764144"/>
                  <a:pt x="33149" y="764144"/>
                  <a:pt x="33149" y="761099"/>
                </a:cubicBezTo>
                <a:close/>
                <a:moveTo>
                  <a:pt x="31944" y="794588"/>
                </a:moveTo>
                <a:cubicBezTo>
                  <a:pt x="32546" y="794588"/>
                  <a:pt x="32546" y="803721"/>
                  <a:pt x="31944" y="800677"/>
                </a:cubicBezTo>
                <a:cubicBezTo>
                  <a:pt x="31944" y="797632"/>
                  <a:pt x="31944" y="797632"/>
                  <a:pt x="31944" y="794588"/>
                </a:cubicBezTo>
                <a:close/>
                <a:moveTo>
                  <a:pt x="10849" y="840254"/>
                </a:moveTo>
                <a:cubicBezTo>
                  <a:pt x="10849" y="843298"/>
                  <a:pt x="10246" y="843298"/>
                  <a:pt x="10246" y="840254"/>
                </a:cubicBezTo>
                <a:cubicBezTo>
                  <a:pt x="10246" y="837209"/>
                  <a:pt x="10849" y="837209"/>
                  <a:pt x="10849" y="840254"/>
                </a:cubicBezTo>
                <a:close/>
                <a:moveTo>
                  <a:pt x="29533" y="840254"/>
                </a:moveTo>
                <a:cubicBezTo>
                  <a:pt x="29533" y="843298"/>
                  <a:pt x="29533" y="849387"/>
                  <a:pt x="29533" y="849387"/>
                </a:cubicBezTo>
                <a:cubicBezTo>
                  <a:pt x="29533" y="846342"/>
                  <a:pt x="29533" y="843298"/>
                  <a:pt x="29533" y="840254"/>
                </a:cubicBezTo>
                <a:close/>
                <a:moveTo>
                  <a:pt x="30738" y="843298"/>
                </a:moveTo>
                <a:cubicBezTo>
                  <a:pt x="31341" y="843298"/>
                  <a:pt x="31341" y="843298"/>
                  <a:pt x="31341" y="846342"/>
                </a:cubicBezTo>
                <a:cubicBezTo>
                  <a:pt x="31341" y="849387"/>
                  <a:pt x="31341" y="852431"/>
                  <a:pt x="31341" y="855476"/>
                </a:cubicBezTo>
                <a:cubicBezTo>
                  <a:pt x="31341" y="852431"/>
                  <a:pt x="30738" y="849387"/>
                  <a:pt x="30738" y="855476"/>
                </a:cubicBezTo>
                <a:cubicBezTo>
                  <a:pt x="30136" y="855476"/>
                  <a:pt x="31341" y="849387"/>
                  <a:pt x="30738" y="843298"/>
                </a:cubicBezTo>
                <a:close/>
                <a:moveTo>
                  <a:pt x="10849" y="849387"/>
                </a:moveTo>
                <a:cubicBezTo>
                  <a:pt x="10849" y="849387"/>
                  <a:pt x="10246" y="849387"/>
                  <a:pt x="10246" y="846342"/>
                </a:cubicBezTo>
                <a:cubicBezTo>
                  <a:pt x="10849" y="846342"/>
                  <a:pt x="10849" y="846342"/>
                  <a:pt x="10849" y="846342"/>
                </a:cubicBezTo>
                <a:cubicBezTo>
                  <a:pt x="11452" y="852431"/>
                  <a:pt x="10849" y="849387"/>
                  <a:pt x="10849" y="852431"/>
                </a:cubicBezTo>
                <a:cubicBezTo>
                  <a:pt x="10849" y="852431"/>
                  <a:pt x="10849" y="849387"/>
                  <a:pt x="10849" y="849387"/>
                </a:cubicBezTo>
                <a:close/>
                <a:moveTo>
                  <a:pt x="19889" y="858520"/>
                </a:moveTo>
                <a:cubicBezTo>
                  <a:pt x="20492" y="858520"/>
                  <a:pt x="19889" y="864609"/>
                  <a:pt x="20492" y="864609"/>
                </a:cubicBezTo>
                <a:cubicBezTo>
                  <a:pt x="19889" y="870698"/>
                  <a:pt x="19889" y="861564"/>
                  <a:pt x="19889" y="858520"/>
                </a:cubicBezTo>
                <a:close/>
                <a:moveTo>
                  <a:pt x="29533" y="858520"/>
                </a:moveTo>
                <a:cubicBezTo>
                  <a:pt x="30136" y="858520"/>
                  <a:pt x="30136" y="867653"/>
                  <a:pt x="29533" y="864609"/>
                </a:cubicBezTo>
                <a:lnTo>
                  <a:pt x="29533" y="858520"/>
                </a:lnTo>
                <a:close/>
                <a:moveTo>
                  <a:pt x="27122" y="861564"/>
                </a:moveTo>
                <a:cubicBezTo>
                  <a:pt x="27122" y="861564"/>
                  <a:pt x="27122" y="861564"/>
                  <a:pt x="27725" y="861564"/>
                </a:cubicBezTo>
                <a:cubicBezTo>
                  <a:pt x="27122" y="864609"/>
                  <a:pt x="27725" y="873742"/>
                  <a:pt x="27122" y="873742"/>
                </a:cubicBezTo>
                <a:cubicBezTo>
                  <a:pt x="27122" y="870698"/>
                  <a:pt x="27122" y="867653"/>
                  <a:pt x="27122" y="861564"/>
                </a:cubicBezTo>
                <a:close/>
                <a:moveTo>
                  <a:pt x="10246" y="864609"/>
                </a:moveTo>
                <a:cubicBezTo>
                  <a:pt x="10246" y="864609"/>
                  <a:pt x="10246" y="867653"/>
                  <a:pt x="10246" y="867653"/>
                </a:cubicBezTo>
                <a:cubicBezTo>
                  <a:pt x="10849" y="870698"/>
                  <a:pt x="10849" y="867653"/>
                  <a:pt x="10849" y="873742"/>
                </a:cubicBezTo>
                <a:cubicBezTo>
                  <a:pt x="10849" y="873742"/>
                  <a:pt x="10246" y="870698"/>
                  <a:pt x="10246" y="864609"/>
                </a:cubicBezTo>
                <a:close/>
                <a:moveTo>
                  <a:pt x="31341" y="864609"/>
                </a:moveTo>
                <a:cubicBezTo>
                  <a:pt x="31341" y="867653"/>
                  <a:pt x="31341" y="867653"/>
                  <a:pt x="31341" y="870698"/>
                </a:cubicBezTo>
                <a:cubicBezTo>
                  <a:pt x="30738" y="870698"/>
                  <a:pt x="30738" y="867653"/>
                  <a:pt x="30738" y="867653"/>
                </a:cubicBezTo>
                <a:cubicBezTo>
                  <a:pt x="30738" y="864609"/>
                  <a:pt x="31341" y="864609"/>
                  <a:pt x="31341" y="864609"/>
                </a:cubicBezTo>
                <a:close/>
                <a:moveTo>
                  <a:pt x="24108" y="870698"/>
                </a:moveTo>
                <a:cubicBezTo>
                  <a:pt x="24108" y="867653"/>
                  <a:pt x="24108" y="870698"/>
                  <a:pt x="24711" y="867653"/>
                </a:cubicBezTo>
                <a:cubicBezTo>
                  <a:pt x="24711" y="870698"/>
                  <a:pt x="24711" y="876786"/>
                  <a:pt x="24711" y="876786"/>
                </a:cubicBezTo>
                <a:cubicBezTo>
                  <a:pt x="24108" y="876786"/>
                  <a:pt x="24711" y="873742"/>
                  <a:pt x="24108" y="870698"/>
                </a:cubicBezTo>
                <a:close/>
                <a:moveTo>
                  <a:pt x="27725" y="870698"/>
                </a:moveTo>
                <a:cubicBezTo>
                  <a:pt x="28327" y="870698"/>
                  <a:pt x="28327" y="870698"/>
                  <a:pt x="28327" y="870698"/>
                </a:cubicBezTo>
                <a:cubicBezTo>
                  <a:pt x="28327" y="870698"/>
                  <a:pt x="28327" y="870698"/>
                  <a:pt x="28327" y="870698"/>
                </a:cubicBezTo>
                <a:cubicBezTo>
                  <a:pt x="28327" y="873742"/>
                  <a:pt x="28327" y="873742"/>
                  <a:pt x="28327" y="876786"/>
                </a:cubicBezTo>
                <a:cubicBezTo>
                  <a:pt x="27725" y="876786"/>
                  <a:pt x="28327" y="876786"/>
                  <a:pt x="27725" y="870698"/>
                </a:cubicBezTo>
                <a:close/>
                <a:moveTo>
                  <a:pt x="28930" y="870698"/>
                </a:moveTo>
                <a:cubicBezTo>
                  <a:pt x="29533" y="870698"/>
                  <a:pt x="29533" y="870698"/>
                  <a:pt x="29533" y="870698"/>
                </a:cubicBezTo>
                <a:cubicBezTo>
                  <a:pt x="29533" y="873742"/>
                  <a:pt x="28930" y="873742"/>
                  <a:pt x="28930" y="873742"/>
                </a:cubicBezTo>
                <a:cubicBezTo>
                  <a:pt x="28930" y="876786"/>
                  <a:pt x="28930" y="876786"/>
                  <a:pt x="29533" y="876786"/>
                </a:cubicBezTo>
                <a:cubicBezTo>
                  <a:pt x="28930" y="879831"/>
                  <a:pt x="28930" y="876786"/>
                  <a:pt x="28930" y="870698"/>
                </a:cubicBezTo>
                <a:close/>
                <a:moveTo>
                  <a:pt x="30738" y="870698"/>
                </a:moveTo>
                <a:cubicBezTo>
                  <a:pt x="30738" y="873742"/>
                  <a:pt x="31341" y="873742"/>
                  <a:pt x="31341" y="879831"/>
                </a:cubicBezTo>
                <a:cubicBezTo>
                  <a:pt x="30738" y="879831"/>
                  <a:pt x="30738" y="873742"/>
                  <a:pt x="30738" y="876786"/>
                </a:cubicBezTo>
                <a:cubicBezTo>
                  <a:pt x="30738" y="876786"/>
                  <a:pt x="30738" y="873742"/>
                  <a:pt x="30738" y="870698"/>
                </a:cubicBezTo>
                <a:close/>
                <a:moveTo>
                  <a:pt x="31944" y="873742"/>
                </a:moveTo>
                <a:cubicBezTo>
                  <a:pt x="32546" y="876786"/>
                  <a:pt x="31944" y="876786"/>
                  <a:pt x="31944" y="882875"/>
                </a:cubicBezTo>
                <a:cubicBezTo>
                  <a:pt x="31944" y="879831"/>
                  <a:pt x="31341" y="879831"/>
                  <a:pt x="31341" y="876786"/>
                </a:cubicBezTo>
                <a:cubicBezTo>
                  <a:pt x="31944" y="876786"/>
                  <a:pt x="31944" y="876786"/>
                  <a:pt x="31944" y="873742"/>
                </a:cubicBezTo>
                <a:close/>
                <a:moveTo>
                  <a:pt x="21698" y="882875"/>
                </a:moveTo>
                <a:cubicBezTo>
                  <a:pt x="21698" y="882875"/>
                  <a:pt x="21095" y="882875"/>
                  <a:pt x="21095" y="879831"/>
                </a:cubicBezTo>
                <a:cubicBezTo>
                  <a:pt x="21698" y="876786"/>
                  <a:pt x="21698" y="876786"/>
                  <a:pt x="21698" y="882875"/>
                </a:cubicBezTo>
                <a:close/>
                <a:moveTo>
                  <a:pt x="25314" y="882875"/>
                </a:moveTo>
                <a:cubicBezTo>
                  <a:pt x="25917" y="879831"/>
                  <a:pt x="25917" y="885920"/>
                  <a:pt x="25917" y="888964"/>
                </a:cubicBezTo>
                <a:cubicBezTo>
                  <a:pt x="25917" y="892008"/>
                  <a:pt x="25917" y="885920"/>
                  <a:pt x="25314" y="885920"/>
                </a:cubicBezTo>
                <a:cubicBezTo>
                  <a:pt x="25314" y="885920"/>
                  <a:pt x="25917" y="885920"/>
                  <a:pt x="25917" y="885920"/>
                </a:cubicBezTo>
                <a:cubicBezTo>
                  <a:pt x="25917" y="882875"/>
                  <a:pt x="25314" y="882875"/>
                  <a:pt x="25314" y="882875"/>
                </a:cubicBezTo>
                <a:close/>
                <a:moveTo>
                  <a:pt x="27725" y="882875"/>
                </a:moveTo>
                <a:cubicBezTo>
                  <a:pt x="28327" y="882875"/>
                  <a:pt x="28327" y="888964"/>
                  <a:pt x="28327" y="888964"/>
                </a:cubicBezTo>
                <a:cubicBezTo>
                  <a:pt x="28327" y="892008"/>
                  <a:pt x="27725" y="885920"/>
                  <a:pt x="27725" y="882875"/>
                </a:cubicBezTo>
                <a:close/>
                <a:moveTo>
                  <a:pt x="21095" y="885920"/>
                </a:moveTo>
                <a:cubicBezTo>
                  <a:pt x="21095" y="888964"/>
                  <a:pt x="21698" y="888964"/>
                  <a:pt x="21698" y="888964"/>
                </a:cubicBezTo>
                <a:cubicBezTo>
                  <a:pt x="21698" y="895053"/>
                  <a:pt x="21095" y="892008"/>
                  <a:pt x="21095" y="885920"/>
                </a:cubicBezTo>
                <a:close/>
                <a:moveTo>
                  <a:pt x="26519" y="892008"/>
                </a:moveTo>
                <a:cubicBezTo>
                  <a:pt x="27122" y="895053"/>
                  <a:pt x="27122" y="888964"/>
                  <a:pt x="27725" y="892008"/>
                </a:cubicBezTo>
                <a:cubicBezTo>
                  <a:pt x="27122" y="895053"/>
                  <a:pt x="26519" y="898097"/>
                  <a:pt x="26519" y="895053"/>
                </a:cubicBezTo>
                <a:cubicBezTo>
                  <a:pt x="26519" y="895053"/>
                  <a:pt x="26519" y="892008"/>
                  <a:pt x="26519" y="892008"/>
                </a:cubicBezTo>
                <a:close/>
                <a:moveTo>
                  <a:pt x="30136" y="892008"/>
                </a:moveTo>
                <a:cubicBezTo>
                  <a:pt x="30136" y="888964"/>
                  <a:pt x="29533" y="898097"/>
                  <a:pt x="30136" y="898097"/>
                </a:cubicBezTo>
                <a:cubicBezTo>
                  <a:pt x="30136" y="898097"/>
                  <a:pt x="30738" y="895053"/>
                  <a:pt x="30738" y="895053"/>
                </a:cubicBezTo>
                <a:cubicBezTo>
                  <a:pt x="30738" y="901142"/>
                  <a:pt x="31341" y="901142"/>
                  <a:pt x="31341" y="898097"/>
                </a:cubicBezTo>
                <a:cubicBezTo>
                  <a:pt x="31341" y="901142"/>
                  <a:pt x="31341" y="901142"/>
                  <a:pt x="31341" y="904186"/>
                </a:cubicBezTo>
                <a:cubicBezTo>
                  <a:pt x="31341" y="901142"/>
                  <a:pt x="30738" y="901142"/>
                  <a:pt x="30738" y="901142"/>
                </a:cubicBezTo>
                <a:cubicBezTo>
                  <a:pt x="30738" y="898097"/>
                  <a:pt x="30738" y="898097"/>
                  <a:pt x="30738" y="898097"/>
                </a:cubicBezTo>
                <a:cubicBezTo>
                  <a:pt x="30738" y="898097"/>
                  <a:pt x="30136" y="901142"/>
                  <a:pt x="29533" y="898097"/>
                </a:cubicBezTo>
                <a:cubicBezTo>
                  <a:pt x="29533" y="898097"/>
                  <a:pt x="30136" y="895053"/>
                  <a:pt x="29533" y="895053"/>
                </a:cubicBezTo>
                <a:cubicBezTo>
                  <a:pt x="29533" y="895053"/>
                  <a:pt x="30136" y="895053"/>
                  <a:pt x="30136" y="892008"/>
                </a:cubicBezTo>
                <a:close/>
                <a:moveTo>
                  <a:pt x="25917" y="898097"/>
                </a:moveTo>
                <a:cubicBezTo>
                  <a:pt x="26519" y="898097"/>
                  <a:pt x="26519" y="910275"/>
                  <a:pt x="26519" y="916364"/>
                </a:cubicBezTo>
                <a:cubicBezTo>
                  <a:pt x="25917" y="916364"/>
                  <a:pt x="26519" y="910275"/>
                  <a:pt x="25917" y="907230"/>
                </a:cubicBezTo>
                <a:cubicBezTo>
                  <a:pt x="25917" y="904186"/>
                  <a:pt x="25917" y="904186"/>
                  <a:pt x="25917" y="898097"/>
                </a:cubicBezTo>
                <a:close/>
                <a:moveTo>
                  <a:pt x="28930" y="898097"/>
                </a:moveTo>
                <a:cubicBezTo>
                  <a:pt x="29533" y="901142"/>
                  <a:pt x="30136" y="904186"/>
                  <a:pt x="30136" y="910275"/>
                </a:cubicBezTo>
                <a:cubicBezTo>
                  <a:pt x="29533" y="904186"/>
                  <a:pt x="29533" y="907230"/>
                  <a:pt x="28930" y="898097"/>
                </a:cubicBezTo>
                <a:close/>
                <a:moveTo>
                  <a:pt x="24711" y="901142"/>
                </a:moveTo>
                <a:cubicBezTo>
                  <a:pt x="25314" y="901142"/>
                  <a:pt x="25314" y="904186"/>
                  <a:pt x="25917" y="907230"/>
                </a:cubicBezTo>
                <a:cubicBezTo>
                  <a:pt x="25314" y="910275"/>
                  <a:pt x="25314" y="904186"/>
                  <a:pt x="24711" y="901142"/>
                </a:cubicBezTo>
                <a:close/>
                <a:moveTo>
                  <a:pt x="31944" y="901142"/>
                </a:moveTo>
                <a:cubicBezTo>
                  <a:pt x="31944" y="901142"/>
                  <a:pt x="31944" y="907230"/>
                  <a:pt x="31944" y="910275"/>
                </a:cubicBezTo>
                <a:cubicBezTo>
                  <a:pt x="31341" y="907230"/>
                  <a:pt x="31944" y="901142"/>
                  <a:pt x="31944" y="901142"/>
                </a:cubicBezTo>
                <a:close/>
                <a:moveTo>
                  <a:pt x="12054" y="901142"/>
                </a:moveTo>
                <a:cubicBezTo>
                  <a:pt x="12054" y="904186"/>
                  <a:pt x="12054" y="904186"/>
                  <a:pt x="12054" y="907230"/>
                </a:cubicBezTo>
                <a:cubicBezTo>
                  <a:pt x="11452" y="910275"/>
                  <a:pt x="12054" y="907230"/>
                  <a:pt x="11452" y="907230"/>
                </a:cubicBezTo>
                <a:cubicBezTo>
                  <a:pt x="11452" y="913319"/>
                  <a:pt x="11452" y="910275"/>
                  <a:pt x="12054" y="916364"/>
                </a:cubicBezTo>
                <a:cubicBezTo>
                  <a:pt x="11452" y="916364"/>
                  <a:pt x="11452" y="913319"/>
                  <a:pt x="11452" y="913319"/>
                </a:cubicBezTo>
                <a:cubicBezTo>
                  <a:pt x="11452" y="904186"/>
                  <a:pt x="11452" y="904186"/>
                  <a:pt x="11452" y="904186"/>
                </a:cubicBezTo>
                <a:cubicBezTo>
                  <a:pt x="11452" y="907230"/>
                  <a:pt x="11452" y="901142"/>
                  <a:pt x="12054" y="901142"/>
                </a:cubicBezTo>
                <a:close/>
                <a:moveTo>
                  <a:pt x="26519" y="901142"/>
                </a:moveTo>
                <a:cubicBezTo>
                  <a:pt x="27122" y="904186"/>
                  <a:pt x="27122" y="901142"/>
                  <a:pt x="27725" y="901142"/>
                </a:cubicBezTo>
                <a:cubicBezTo>
                  <a:pt x="27122" y="904186"/>
                  <a:pt x="26519" y="910275"/>
                  <a:pt x="26519" y="901142"/>
                </a:cubicBezTo>
                <a:close/>
                <a:moveTo>
                  <a:pt x="22300" y="907230"/>
                </a:moveTo>
                <a:cubicBezTo>
                  <a:pt x="22300" y="907230"/>
                  <a:pt x="22300" y="910275"/>
                  <a:pt x="22300" y="916364"/>
                </a:cubicBezTo>
                <a:cubicBezTo>
                  <a:pt x="22300" y="913319"/>
                  <a:pt x="22300" y="913319"/>
                  <a:pt x="22300" y="913319"/>
                </a:cubicBezTo>
                <a:cubicBezTo>
                  <a:pt x="21698" y="910275"/>
                  <a:pt x="22300" y="910275"/>
                  <a:pt x="22300" y="907230"/>
                </a:cubicBezTo>
                <a:close/>
                <a:moveTo>
                  <a:pt x="20492" y="907230"/>
                </a:moveTo>
                <a:cubicBezTo>
                  <a:pt x="20492" y="904186"/>
                  <a:pt x="21095" y="910275"/>
                  <a:pt x="21095" y="913319"/>
                </a:cubicBezTo>
                <a:cubicBezTo>
                  <a:pt x="20492" y="913319"/>
                  <a:pt x="21095" y="919408"/>
                  <a:pt x="21095" y="922452"/>
                </a:cubicBezTo>
                <a:cubicBezTo>
                  <a:pt x="20492" y="919408"/>
                  <a:pt x="21095" y="910275"/>
                  <a:pt x="20492" y="907230"/>
                </a:cubicBezTo>
                <a:close/>
                <a:moveTo>
                  <a:pt x="28930" y="916364"/>
                </a:moveTo>
                <a:cubicBezTo>
                  <a:pt x="28930" y="916364"/>
                  <a:pt x="28930" y="919408"/>
                  <a:pt x="28327" y="919408"/>
                </a:cubicBezTo>
                <a:cubicBezTo>
                  <a:pt x="28327" y="913319"/>
                  <a:pt x="28327" y="916364"/>
                  <a:pt x="27725" y="916364"/>
                </a:cubicBezTo>
                <a:cubicBezTo>
                  <a:pt x="28327" y="913319"/>
                  <a:pt x="27725" y="913319"/>
                  <a:pt x="27725" y="913319"/>
                </a:cubicBezTo>
                <a:cubicBezTo>
                  <a:pt x="27725" y="910275"/>
                  <a:pt x="27725" y="907230"/>
                  <a:pt x="27725" y="907230"/>
                </a:cubicBezTo>
                <a:cubicBezTo>
                  <a:pt x="27725" y="913319"/>
                  <a:pt x="28930" y="913319"/>
                  <a:pt x="28930" y="916364"/>
                </a:cubicBezTo>
                <a:cubicBezTo>
                  <a:pt x="28930" y="916364"/>
                  <a:pt x="28930" y="916364"/>
                  <a:pt x="28930" y="916364"/>
                </a:cubicBezTo>
                <a:close/>
                <a:moveTo>
                  <a:pt x="19889" y="910275"/>
                </a:moveTo>
                <a:cubicBezTo>
                  <a:pt x="19889" y="910275"/>
                  <a:pt x="19889" y="913319"/>
                  <a:pt x="20492" y="913319"/>
                </a:cubicBezTo>
                <a:cubicBezTo>
                  <a:pt x="20492" y="916364"/>
                  <a:pt x="19889" y="913319"/>
                  <a:pt x="19889" y="916364"/>
                </a:cubicBezTo>
                <a:cubicBezTo>
                  <a:pt x="19889" y="913319"/>
                  <a:pt x="19889" y="910275"/>
                  <a:pt x="19889" y="910275"/>
                </a:cubicBezTo>
                <a:close/>
                <a:moveTo>
                  <a:pt x="22300" y="919408"/>
                </a:moveTo>
                <a:cubicBezTo>
                  <a:pt x="22300" y="919408"/>
                  <a:pt x="22903" y="919408"/>
                  <a:pt x="22903" y="919408"/>
                </a:cubicBezTo>
                <a:cubicBezTo>
                  <a:pt x="22903" y="922452"/>
                  <a:pt x="21698" y="919408"/>
                  <a:pt x="22300" y="925497"/>
                </a:cubicBezTo>
                <a:cubicBezTo>
                  <a:pt x="21698" y="925497"/>
                  <a:pt x="22300" y="922452"/>
                  <a:pt x="22300" y="919408"/>
                </a:cubicBezTo>
                <a:close/>
                <a:moveTo>
                  <a:pt x="29533" y="928541"/>
                </a:moveTo>
                <a:cubicBezTo>
                  <a:pt x="29533" y="925497"/>
                  <a:pt x="30136" y="922452"/>
                  <a:pt x="29533" y="925497"/>
                </a:cubicBezTo>
                <a:cubicBezTo>
                  <a:pt x="29533" y="922452"/>
                  <a:pt x="29533" y="922452"/>
                  <a:pt x="30136" y="922452"/>
                </a:cubicBezTo>
                <a:cubicBezTo>
                  <a:pt x="30136" y="922452"/>
                  <a:pt x="30136" y="919408"/>
                  <a:pt x="30136" y="919408"/>
                </a:cubicBezTo>
                <a:cubicBezTo>
                  <a:pt x="30738" y="919408"/>
                  <a:pt x="29533" y="931586"/>
                  <a:pt x="30136" y="931586"/>
                </a:cubicBezTo>
                <a:cubicBezTo>
                  <a:pt x="30136" y="931586"/>
                  <a:pt x="30136" y="934630"/>
                  <a:pt x="30136" y="934630"/>
                </a:cubicBezTo>
                <a:cubicBezTo>
                  <a:pt x="30136" y="934630"/>
                  <a:pt x="30136" y="934630"/>
                  <a:pt x="30136" y="931586"/>
                </a:cubicBezTo>
                <a:cubicBezTo>
                  <a:pt x="30136" y="928541"/>
                  <a:pt x="29533" y="928541"/>
                  <a:pt x="29533" y="928541"/>
                </a:cubicBezTo>
                <a:close/>
                <a:moveTo>
                  <a:pt x="20492" y="928541"/>
                </a:moveTo>
                <a:cubicBezTo>
                  <a:pt x="20492" y="925497"/>
                  <a:pt x="21095" y="925497"/>
                  <a:pt x="21698" y="922452"/>
                </a:cubicBezTo>
                <a:cubicBezTo>
                  <a:pt x="21698" y="925497"/>
                  <a:pt x="21698" y="931586"/>
                  <a:pt x="21095" y="931586"/>
                </a:cubicBezTo>
                <a:cubicBezTo>
                  <a:pt x="21095" y="925497"/>
                  <a:pt x="21095" y="928541"/>
                  <a:pt x="20492" y="928541"/>
                </a:cubicBezTo>
                <a:close/>
                <a:moveTo>
                  <a:pt x="28930" y="928541"/>
                </a:moveTo>
                <a:cubicBezTo>
                  <a:pt x="28930" y="925497"/>
                  <a:pt x="28930" y="928541"/>
                  <a:pt x="28930" y="928541"/>
                </a:cubicBezTo>
                <a:cubicBezTo>
                  <a:pt x="28930" y="940719"/>
                  <a:pt x="28930" y="937674"/>
                  <a:pt x="28930" y="928541"/>
                </a:cubicBezTo>
                <a:close/>
                <a:moveTo>
                  <a:pt x="12054" y="931586"/>
                </a:moveTo>
                <a:cubicBezTo>
                  <a:pt x="12054" y="931586"/>
                  <a:pt x="12054" y="934630"/>
                  <a:pt x="12054" y="937674"/>
                </a:cubicBezTo>
                <a:cubicBezTo>
                  <a:pt x="11452" y="937674"/>
                  <a:pt x="11452" y="934630"/>
                  <a:pt x="11452" y="931586"/>
                </a:cubicBezTo>
                <a:cubicBezTo>
                  <a:pt x="11452" y="931586"/>
                  <a:pt x="11452" y="931586"/>
                  <a:pt x="12054" y="931586"/>
                </a:cubicBezTo>
                <a:close/>
                <a:moveTo>
                  <a:pt x="12054" y="968118"/>
                </a:moveTo>
                <a:cubicBezTo>
                  <a:pt x="12054" y="968118"/>
                  <a:pt x="12054" y="965074"/>
                  <a:pt x="12657" y="968118"/>
                </a:cubicBezTo>
                <a:cubicBezTo>
                  <a:pt x="12657" y="968118"/>
                  <a:pt x="12054" y="971163"/>
                  <a:pt x="12657" y="974207"/>
                </a:cubicBezTo>
                <a:cubicBezTo>
                  <a:pt x="12054" y="977252"/>
                  <a:pt x="12054" y="977252"/>
                  <a:pt x="11452" y="977252"/>
                </a:cubicBezTo>
                <a:cubicBezTo>
                  <a:pt x="11452" y="971163"/>
                  <a:pt x="12054" y="977252"/>
                  <a:pt x="12054" y="971163"/>
                </a:cubicBezTo>
                <a:cubicBezTo>
                  <a:pt x="12054" y="968118"/>
                  <a:pt x="12054" y="974207"/>
                  <a:pt x="11452" y="971163"/>
                </a:cubicBezTo>
                <a:cubicBezTo>
                  <a:pt x="11452" y="965074"/>
                  <a:pt x="11452" y="962030"/>
                  <a:pt x="11452" y="952896"/>
                </a:cubicBezTo>
                <a:cubicBezTo>
                  <a:pt x="12054" y="952896"/>
                  <a:pt x="11452" y="952896"/>
                  <a:pt x="12054" y="952896"/>
                </a:cubicBezTo>
                <a:cubicBezTo>
                  <a:pt x="12054" y="949852"/>
                  <a:pt x="11452" y="952896"/>
                  <a:pt x="11452" y="946808"/>
                </a:cubicBezTo>
                <a:cubicBezTo>
                  <a:pt x="12054" y="949852"/>
                  <a:pt x="12054" y="940719"/>
                  <a:pt x="11452" y="943763"/>
                </a:cubicBezTo>
                <a:cubicBezTo>
                  <a:pt x="11452" y="940719"/>
                  <a:pt x="11452" y="940719"/>
                  <a:pt x="11452" y="937674"/>
                </a:cubicBezTo>
                <a:cubicBezTo>
                  <a:pt x="12054" y="937674"/>
                  <a:pt x="12054" y="937674"/>
                  <a:pt x="12054" y="940719"/>
                </a:cubicBezTo>
                <a:cubicBezTo>
                  <a:pt x="12657" y="943763"/>
                  <a:pt x="12054" y="943763"/>
                  <a:pt x="12054" y="946808"/>
                </a:cubicBezTo>
                <a:cubicBezTo>
                  <a:pt x="12054" y="949852"/>
                  <a:pt x="12657" y="949852"/>
                  <a:pt x="12657" y="949852"/>
                </a:cubicBezTo>
                <a:cubicBezTo>
                  <a:pt x="12657" y="952896"/>
                  <a:pt x="12054" y="952896"/>
                  <a:pt x="12054" y="952896"/>
                </a:cubicBezTo>
                <a:cubicBezTo>
                  <a:pt x="12054" y="952896"/>
                  <a:pt x="12657" y="952896"/>
                  <a:pt x="12657" y="958985"/>
                </a:cubicBezTo>
                <a:cubicBezTo>
                  <a:pt x="12054" y="958985"/>
                  <a:pt x="12054" y="952896"/>
                  <a:pt x="12054" y="955941"/>
                </a:cubicBezTo>
                <a:cubicBezTo>
                  <a:pt x="12054" y="962030"/>
                  <a:pt x="12657" y="962030"/>
                  <a:pt x="12054" y="968118"/>
                </a:cubicBezTo>
                <a:close/>
                <a:moveTo>
                  <a:pt x="22300" y="940719"/>
                </a:moveTo>
                <a:cubicBezTo>
                  <a:pt x="22903" y="943763"/>
                  <a:pt x="22300" y="949852"/>
                  <a:pt x="22903" y="952896"/>
                </a:cubicBezTo>
                <a:cubicBezTo>
                  <a:pt x="22300" y="955941"/>
                  <a:pt x="22300" y="952896"/>
                  <a:pt x="22903" y="958985"/>
                </a:cubicBezTo>
                <a:cubicBezTo>
                  <a:pt x="22300" y="958985"/>
                  <a:pt x="22300" y="958985"/>
                  <a:pt x="22300" y="958985"/>
                </a:cubicBezTo>
                <a:cubicBezTo>
                  <a:pt x="22300" y="955941"/>
                  <a:pt x="22300" y="946808"/>
                  <a:pt x="22300" y="940719"/>
                </a:cubicBezTo>
                <a:close/>
                <a:moveTo>
                  <a:pt x="29533" y="940719"/>
                </a:moveTo>
                <a:cubicBezTo>
                  <a:pt x="29533" y="943763"/>
                  <a:pt x="30136" y="943763"/>
                  <a:pt x="30136" y="943763"/>
                </a:cubicBezTo>
                <a:cubicBezTo>
                  <a:pt x="30136" y="946808"/>
                  <a:pt x="29533" y="946808"/>
                  <a:pt x="30136" y="949852"/>
                </a:cubicBezTo>
                <a:cubicBezTo>
                  <a:pt x="30136" y="949852"/>
                  <a:pt x="29533" y="949852"/>
                  <a:pt x="29533" y="949852"/>
                </a:cubicBezTo>
                <a:cubicBezTo>
                  <a:pt x="29533" y="949852"/>
                  <a:pt x="29533" y="943763"/>
                  <a:pt x="29533" y="946808"/>
                </a:cubicBezTo>
                <a:cubicBezTo>
                  <a:pt x="28930" y="946808"/>
                  <a:pt x="29533" y="943763"/>
                  <a:pt x="29533" y="940719"/>
                </a:cubicBezTo>
                <a:close/>
                <a:moveTo>
                  <a:pt x="28327" y="946808"/>
                </a:moveTo>
                <a:cubicBezTo>
                  <a:pt x="28930" y="943763"/>
                  <a:pt x="28930" y="949852"/>
                  <a:pt x="28930" y="952896"/>
                </a:cubicBezTo>
                <a:cubicBezTo>
                  <a:pt x="28327" y="952896"/>
                  <a:pt x="28327" y="952896"/>
                  <a:pt x="28327" y="952896"/>
                </a:cubicBezTo>
                <a:cubicBezTo>
                  <a:pt x="28327" y="949852"/>
                  <a:pt x="28930" y="946808"/>
                  <a:pt x="28327" y="946808"/>
                </a:cubicBezTo>
                <a:close/>
                <a:moveTo>
                  <a:pt x="28930" y="952896"/>
                </a:moveTo>
                <a:cubicBezTo>
                  <a:pt x="29533" y="952896"/>
                  <a:pt x="29533" y="958985"/>
                  <a:pt x="29533" y="955941"/>
                </a:cubicBezTo>
                <a:cubicBezTo>
                  <a:pt x="29533" y="958985"/>
                  <a:pt x="29533" y="965074"/>
                  <a:pt x="28930" y="965074"/>
                </a:cubicBezTo>
                <a:cubicBezTo>
                  <a:pt x="28930" y="962030"/>
                  <a:pt x="28930" y="958985"/>
                  <a:pt x="28930" y="952896"/>
                </a:cubicBezTo>
                <a:close/>
                <a:moveTo>
                  <a:pt x="27122" y="955941"/>
                </a:moveTo>
                <a:cubicBezTo>
                  <a:pt x="27122" y="955941"/>
                  <a:pt x="27725" y="955941"/>
                  <a:pt x="27725" y="958985"/>
                </a:cubicBezTo>
                <a:cubicBezTo>
                  <a:pt x="27725" y="962030"/>
                  <a:pt x="27122" y="955941"/>
                  <a:pt x="27122" y="958985"/>
                </a:cubicBezTo>
                <a:lnTo>
                  <a:pt x="27122" y="955941"/>
                </a:lnTo>
                <a:close/>
                <a:moveTo>
                  <a:pt x="31944" y="962030"/>
                </a:moveTo>
                <a:cubicBezTo>
                  <a:pt x="32546" y="968118"/>
                  <a:pt x="31944" y="977252"/>
                  <a:pt x="32546" y="980296"/>
                </a:cubicBezTo>
                <a:cubicBezTo>
                  <a:pt x="32546" y="983340"/>
                  <a:pt x="31944" y="983340"/>
                  <a:pt x="31944" y="980296"/>
                </a:cubicBezTo>
                <a:cubicBezTo>
                  <a:pt x="31944" y="980296"/>
                  <a:pt x="31944" y="983340"/>
                  <a:pt x="31944" y="983340"/>
                </a:cubicBezTo>
                <a:cubicBezTo>
                  <a:pt x="31341" y="986385"/>
                  <a:pt x="31341" y="974207"/>
                  <a:pt x="30738" y="980296"/>
                </a:cubicBezTo>
                <a:cubicBezTo>
                  <a:pt x="30738" y="974207"/>
                  <a:pt x="31341" y="980296"/>
                  <a:pt x="31944" y="977252"/>
                </a:cubicBezTo>
                <a:cubicBezTo>
                  <a:pt x="31944" y="977252"/>
                  <a:pt x="31944" y="977252"/>
                  <a:pt x="31944" y="977252"/>
                </a:cubicBezTo>
                <a:cubicBezTo>
                  <a:pt x="31341" y="971163"/>
                  <a:pt x="31944" y="965074"/>
                  <a:pt x="31944" y="962030"/>
                </a:cubicBezTo>
                <a:close/>
                <a:moveTo>
                  <a:pt x="24108" y="965074"/>
                </a:moveTo>
                <a:cubicBezTo>
                  <a:pt x="24108" y="965074"/>
                  <a:pt x="24108" y="965074"/>
                  <a:pt x="24108" y="971163"/>
                </a:cubicBezTo>
                <a:cubicBezTo>
                  <a:pt x="24108" y="971163"/>
                  <a:pt x="23506" y="968118"/>
                  <a:pt x="24108" y="965074"/>
                </a:cubicBezTo>
                <a:close/>
                <a:moveTo>
                  <a:pt x="27122" y="974207"/>
                </a:moveTo>
                <a:cubicBezTo>
                  <a:pt x="27122" y="977252"/>
                  <a:pt x="26519" y="980296"/>
                  <a:pt x="26519" y="974207"/>
                </a:cubicBezTo>
                <a:cubicBezTo>
                  <a:pt x="27122" y="977252"/>
                  <a:pt x="27122" y="974207"/>
                  <a:pt x="27122" y="974207"/>
                </a:cubicBezTo>
                <a:close/>
                <a:moveTo>
                  <a:pt x="24108" y="974207"/>
                </a:moveTo>
                <a:cubicBezTo>
                  <a:pt x="24108" y="974207"/>
                  <a:pt x="24711" y="977252"/>
                  <a:pt x="24711" y="977252"/>
                </a:cubicBezTo>
                <a:cubicBezTo>
                  <a:pt x="24711" y="980296"/>
                  <a:pt x="24108" y="980296"/>
                  <a:pt x="24108" y="974207"/>
                </a:cubicBezTo>
                <a:close/>
                <a:moveTo>
                  <a:pt x="28327" y="989429"/>
                </a:moveTo>
                <a:cubicBezTo>
                  <a:pt x="28327" y="986385"/>
                  <a:pt x="28327" y="980296"/>
                  <a:pt x="28327" y="974207"/>
                </a:cubicBezTo>
                <a:cubicBezTo>
                  <a:pt x="28930" y="977252"/>
                  <a:pt x="28327" y="983340"/>
                  <a:pt x="28327" y="992474"/>
                </a:cubicBezTo>
                <a:cubicBezTo>
                  <a:pt x="28327" y="992474"/>
                  <a:pt x="27725" y="983340"/>
                  <a:pt x="27725" y="992474"/>
                </a:cubicBezTo>
                <a:cubicBezTo>
                  <a:pt x="27725" y="989429"/>
                  <a:pt x="27725" y="989429"/>
                  <a:pt x="27725" y="989429"/>
                </a:cubicBezTo>
                <a:cubicBezTo>
                  <a:pt x="27725" y="989429"/>
                  <a:pt x="27725" y="986385"/>
                  <a:pt x="27725" y="986385"/>
                </a:cubicBezTo>
                <a:cubicBezTo>
                  <a:pt x="27725" y="986385"/>
                  <a:pt x="27725" y="986385"/>
                  <a:pt x="27725" y="986385"/>
                </a:cubicBezTo>
                <a:cubicBezTo>
                  <a:pt x="27725" y="989429"/>
                  <a:pt x="28327" y="989429"/>
                  <a:pt x="28327" y="989429"/>
                </a:cubicBezTo>
                <a:close/>
                <a:moveTo>
                  <a:pt x="27725" y="995518"/>
                </a:moveTo>
                <a:cubicBezTo>
                  <a:pt x="27725" y="992474"/>
                  <a:pt x="27122" y="992474"/>
                  <a:pt x="27122" y="989429"/>
                </a:cubicBezTo>
                <a:cubicBezTo>
                  <a:pt x="27725" y="989429"/>
                  <a:pt x="27725" y="989429"/>
                  <a:pt x="27725" y="995518"/>
                </a:cubicBezTo>
                <a:close/>
                <a:moveTo>
                  <a:pt x="11452" y="983340"/>
                </a:moveTo>
                <a:cubicBezTo>
                  <a:pt x="12054" y="983340"/>
                  <a:pt x="12054" y="983340"/>
                  <a:pt x="12054" y="983340"/>
                </a:cubicBezTo>
                <a:cubicBezTo>
                  <a:pt x="12054" y="983340"/>
                  <a:pt x="12054" y="983340"/>
                  <a:pt x="12054" y="983340"/>
                </a:cubicBezTo>
                <a:cubicBezTo>
                  <a:pt x="12054" y="986385"/>
                  <a:pt x="12054" y="986385"/>
                  <a:pt x="12657" y="986385"/>
                </a:cubicBezTo>
                <a:cubicBezTo>
                  <a:pt x="12054" y="989429"/>
                  <a:pt x="12054" y="998562"/>
                  <a:pt x="11452" y="998562"/>
                </a:cubicBezTo>
                <a:cubicBezTo>
                  <a:pt x="11452" y="995518"/>
                  <a:pt x="12054" y="995518"/>
                  <a:pt x="12054" y="992474"/>
                </a:cubicBezTo>
                <a:cubicBezTo>
                  <a:pt x="11452" y="995518"/>
                  <a:pt x="10849" y="992474"/>
                  <a:pt x="10849" y="1001607"/>
                </a:cubicBezTo>
                <a:cubicBezTo>
                  <a:pt x="10246" y="998562"/>
                  <a:pt x="10849" y="992474"/>
                  <a:pt x="10849" y="989429"/>
                </a:cubicBezTo>
                <a:cubicBezTo>
                  <a:pt x="10849" y="992474"/>
                  <a:pt x="10849" y="992474"/>
                  <a:pt x="11452" y="992474"/>
                </a:cubicBezTo>
                <a:cubicBezTo>
                  <a:pt x="11452" y="989429"/>
                  <a:pt x="12054" y="986385"/>
                  <a:pt x="11452" y="983340"/>
                </a:cubicBezTo>
                <a:close/>
                <a:moveTo>
                  <a:pt x="18684" y="983340"/>
                </a:moveTo>
                <a:cubicBezTo>
                  <a:pt x="18684" y="983340"/>
                  <a:pt x="18081" y="986385"/>
                  <a:pt x="18684" y="989429"/>
                </a:cubicBezTo>
                <a:cubicBezTo>
                  <a:pt x="18081" y="989429"/>
                  <a:pt x="18081" y="989429"/>
                  <a:pt x="18081" y="989429"/>
                </a:cubicBezTo>
                <a:cubicBezTo>
                  <a:pt x="18081" y="992474"/>
                  <a:pt x="18684" y="989429"/>
                  <a:pt x="18684" y="992474"/>
                </a:cubicBezTo>
                <a:cubicBezTo>
                  <a:pt x="18684" y="992474"/>
                  <a:pt x="18081" y="995518"/>
                  <a:pt x="18081" y="992474"/>
                </a:cubicBezTo>
                <a:cubicBezTo>
                  <a:pt x="18081" y="992474"/>
                  <a:pt x="18081" y="989429"/>
                  <a:pt x="18081" y="983340"/>
                </a:cubicBezTo>
                <a:cubicBezTo>
                  <a:pt x="18081" y="983340"/>
                  <a:pt x="18684" y="983340"/>
                  <a:pt x="18684" y="983340"/>
                </a:cubicBezTo>
                <a:close/>
                <a:moveTo>
                  <a:pt x="22300" y="983340"/>
                </a:moveTo>
                <a:cubicBezTo>
                  <a:pt x="22300" y="986385"/>
                  <a:pt x="22903" y="986385"/>
                  <a:pt x="22903" y="989429"/>
                </a:cubicBezTo>
                <a:cubicBezTo>
                  <a:pt x="22300" y="989429"/>
                  <a:pt x="22300" y="986385"/>
                  <a:pt x="22300" y="989429"/>
                </a:cubicBezTo>
                <a:cubicBezTo>
                  <a:pt x="21698" y="989429"/>
                  <a:pt x="22300" y="986385"/>
                  <a:pt x="22300" y="983340"/>
                </a:cubicBezTo>
                <a:close/>
                <a:moveTo>
                  <a:pt x="19287" y="992474"/>
                </a:moveTo>
                <a:cubicBezTo>
                  <a:pt x="19287" y="989429"/>
                  <a:pt x="19287" y="995518"/>
                  <a:pt x="19889" y="992474"/>
                </a:cubicBezTo>
                <a:cubicBezTo>
                  <a:pt x="19287" y="998562"/>
                  <a:pt x="19287" y="995518"/>
                  <a:pt x="18684" y="995518"/>
                </a:cubicBezTo>
                <a:cubicBezTo>
                  <a:pt x="18684" y="992474"/>
                  <a:pt x="19287" y="992474"/>
                  <a:pt x="19287" y="992474"/>
                </a:cubicBezTo>
                <a:close/>
                <a:moveTo>
                  <a:pt x="18684" y="992474"/>
                </a:moveTo>
                <a:cubicBezTo>
                  <a:pt x="18684" y="995518"/>
                  <a:pt x="18684" y="995518"/>
                  <a:pt x="18684" y="998562"/>
                </a:cubicBezTo>
                <a:cubicBezTo>
                  <a:pt x="18081" y="998562"/>
                  <a:pt x="18081" y="998562"/>
                  <a:pt x="18081" y="998562"/>
                </a:cubicBezTo>
                <a:cubicBezTo>
                  <a:pt x="18081" y="995518"/>
                  <a:pt x="18684" y="995518"/>
                  <a:pt x="18684" y="992474"/>
                </a:cubicBezTo>
                <a:close/>
                <a:moveTo>
                  <a:pt x="22903" y="998562"/>
                </a:moveTo>
                <a:cubicBezTo>
                  <a:pt x="22300" y="998562"/>
                  <a:pt x="22300" y="998562"/>
                  <a:pt x="22300" y="998562"/>
                </a:cubicBezTo>
                <a:cubicBezTo>
                  <a:pt x="22300" y="1001607"/>
                  <a:pt x="22300" y="1004651"/>
                  <a:pt x="22300" y="1004651"/>
                </a:cubicBezTo>
                <a:cubicBezTo>
                  <a:pt x="21698" y="1004651"/>
                  <a:pt x="22300" y="998562"/>
                  <a:pt x="22300" y="995518"/>
                </a:cubicBezTo>
                <a:cubicBezTo>
                  <a:pt x="22300" y="995518"/>
                  <a:pt x="22300" y="998562"/>
                  <a:pt x="22903" y="995518"/>
                </a:cubicBezTo>
                <a:cubicBezTo>
                  <a:pt x="22903" y="1001607"/>
                  <a:pt x="23506" y="1001607"/>
                  <a:pt x="23506" y="1007696"/>
                </a:cubicBezTo>
                <a:cubicBezTo>
                  <a:pt x="22903" y="1007696"/>
                  <a:pt x="22903" y="1001607"/>
                  <a:pt x="22903" y="998562"/>
                </a:cubicBezTo>
                <a:close/>
                <a:moveTo>
                  <a:pt x="25314" y="1001607"/>
                </a:moveTo>
                <a:cubicBezTo>
                  <a:pt x="25314" y="1001607"/>
                  <a:pt x="25314" y="1004651"/>
                  <a:pt x="25314" y="1007696"/>
                </a:cubicBezTo>
                <a:cubicBezTo>
                  <a:pt x="24711" y="1007696"/>
                  <a:pt x="24711" y="1007696"/>
                  <a:pt x="24711" y="1007696"/>
                </a:cubicBezTo>
                <a:cubicBezTo>
                  <a:pt x="24711" y="1004651"/>
                  <a:pt x="24711" y="1004651"/>
                  <a:pt x="25314" y="1004651"/>
                </a:cubicBezTo>
                <a:lnTo>
                  <a:pt x="25314" y="1001607"/>
                </a:lnTo>
                <a:close/>
                <a:moveTo>
                  <a:pt x="25314" y="1016829"/>
                </a:moveTo>
                <a:cubicBezTo>
                  <a:pt x="25314" y="1013784"/>
                  <a:pt x="25314" y="1013784"/>
                  <a:pt x="25314" y="1010740"/>
                </a:cubicBezTo>
                <a:cubicBezTo>
                  <a:pt x="25917" y="1007696"/>
                  <a:pt x="25917" y="1007696"/>
                  <a:pt x="26519" y="1007696"/>
                </a:cubicBezTo>
                <a:cubicBezTo>
                  <a:pt x="26519" y="1013784"/>
                  <a:pt x="26519" y="1016829"/>
                  <a:pt x="26519" y="1019873"/>
                </a:cubicBezTo>
                <a:cubicBezTo>
                  <a:pt x="25917" y="1016829"/>
                  <a:pt x="25917" y="1013784"/>
                  <a:pt x="25917" y="1010740"/>
                </a:cubicBezTo>
                <a:cubicBezTo>
                  <a:pt x="25917" y="1013784"/>
                  <a:pt x="25917" y="1016829"/>
                  <a:pt x="25314" y="1016829"/>
                </a:cubicBezTo>
                <a:cubicBezTo>
                  <a:pt x="25314" y="1016829"/>
                  <a:pt x="25314" y="1016829"/>
                  <a:pt x="25314" y="1016829"/>
                </a:cubicBezTo>
                <a:close/>
                <a:moveTo>
                  <a:pt x="24711" y="1010740"/>
                </a:moveTo>
                <a:cubicBezTo>
                  <a:pt x="24711" y="1016829"/>
                  <a:pt x="24711" y="1016829"/>
                  <a:pt x="24711" y="1019873"/>
                </a:cubicBezTo>
                <a:cubicBezTo>
                  <a:pt x="24108" y="1010740"/>
                  <a:pt x="24108" y="1010740"/>
                  <a:pt x="24108" y="1010740"/>
                </a:cubicBezTo>
                <a:cubicBezTo>
                  <a:pt x="24711" y="1007696"/>
                  <a:pt x="24711" y="1013784"/>
                  <a:pt x="24711" y="1010740"/>
                </a:cubicBezTo>
                <a:close/>
                <a:moveTo>
                  <a:pt x="14465" y="1019873"/>
                </a:moveTo>
                <a:cubicBezTo>
                  <a:pt x="14465" y="1022918"/>
                  <a:pt x="14465" y="1019873"/>
                  <a:pt x="14465" y="1022918"/>
                </a:cubicBezTo>
                <a:cubicBezTo>
                  <a:pt x="14465" y="1025962"/>
                  <a:pt x="15068" y="1019873"/>
                  <a:pt x="15068" y="1029006"/>
                </a:cubicBezTo>
                <a:cubicBezTo>
                  <a:pt x="14465" y="1025962"/>
                  <a:pt x="14465" y="1029006"/>
                  <a:pt x="13862" y="1029006"/>
                </a:cubicBezTo>
                <a:cubicBezTo>
                  <a:pt x="13862" y="1022918"/>
                  <a:pt x="13862" y="1019873"/>
                  <a:pt x="14465" y="1019873"/>
                </a:cubicBezTo>
                <a:close/>
                <a:moveTo>
                  <a:pt x="15671" y="1041184"/>
                </a:moveTo>
                <a:cubicBezTo>
                  <a:pt x="15671" y="1038140"/>
                  <a:pt x="16273" y="1044228"/>
                  <a:pt x="16273" y="1041184"/>
                </a:cubicBezTo>
                <a:cubicBezTo>
                  <a:pt x="16273" y="1041184"/>
                  <a:pt x="16273" y="1044228"/>
                  <a:pt x="16273" y="1044228"/>
                </a:cubicBezTo>
                <a:cubicBezTo>
                  <a:pt x="16273" y="1044228"/>
                  <a:pt x="16273" y="1044228"/>
                  <a:pt x="16273" y="1047273"/>
                </a:cubicBezTo>
                <a:cubicBezTo>
                  <a:pt x="16273" y="1041184"/>
                  <a:pt x="15671" y="1044228"/>
                  <a:pt x="15671" y="1041184"/>
                </a:cubicBezTo>
                <a:close/>
                <a:moveTo>
                  <a:pt x="15068" y="1044228"/>
                </a:moveTo>
                <a:cubicBezTo>
                  <a:pt x="14465" y="1041184"/>
                  <a:pt x="14465" y="1044228"/>
                  <a:pt x="14465" y="1047273"/>
                </a:cubicBezTo>
                <a:cubicBezTo>
                  <a:pt x="13862" y="1041184"/>
                  <a:pt x="15068" y="1041184"/>
                  <a:pt x="15068" y="1044228"/>
                </a:cubicBezTo>
                <a:close/>
                <a:moveTo>
                  <a:pt x="14465" y="1053362"/>
                </a:moveTo>
                <a:cubicBezTo>
                  <a:pt x="15068" y="1050317"/>
                  <a:pt x="15068" y="1053362"/>
                  <a:pt x="15068" y="1056406"/>
                </a:cubicBezTo>
                <a:cubicBezTo>
                  <a:pt x="15068" y="1059450"/>
                  <a:pt x="15068" y="1053362"/>
                  <a:pt x="14465" y="1053362"/>
                </a:cubicBezTo>
                <a:close/>
                <a:moveTo>
                  <a:pt x="15671" y="1062495"/>
                </a:moveTo>
                <a:cubicBezTo>
                  <a:pt x="15671" y="1062495"/>
                  <a:pt x="15068" y="1065539"/>
                  <a:pt x="15068" y="1062495"/>
                </a:cubicBezTo>
                <a:cubicBezTo>
                  <a:pt x="15068" y="1062495"/>
                  <a:pt x="15068" y="1065539"/>
                  <a:pt x="15068" y="1065539"/>
                </a:cubicBezTo>
                <a:cubicBezTo>
                  <a:pt x="15068" y="1068584"/>
                  <a:pt x="15068" y="1065539"/>
                  <a:pt x="15068" y="1062495"/>
                </a:cubicBezTo>
                <a:cubicBezTo>
                  <a:pt x="15068" y="1059450"/>
                  <a:pt x="15068" y="1059450"/>
                  <a:pt x="15671" y="1062495"/>
                </a:cubicBezTo>
                <a:close/>
                <a:moveTo>
                  <a:pt x="14465" y="1059450"/>
                </a:moveTo>
                <a:cubicBezTo>
                  <a:pt x="14465" y="1059450"/>
                  <a:pt x="14465" y="1068584"/>
                  <a:pt x="13862" y="1065539"/>
                </a:cubicBezTo>
                <a:cubicBezTo>
                  <a:pt x="13862" y="1065539"/>
                  <a:pt x="13862" y="1065539"/>
                  <a:pt x="13862" y="1062495"/>
                </a:cubicBezTo>
                <a:cubicBezTo>
                  <a:pt x="13862" y="1062495"/>
                  <a:pt x="14465" y="1062495"/>
                  <a:pt x="14465" y="1059450"/>
                </a:cubicBezTo>
                <a:close/>
                <a:moveTo>
                  <a:pt x="24108" y="1065539"/>
                </a:moveTo>
                <a:cubicBezTo>
                  <a:pt x="24108" y="1065539"/>
                  <a:pt x="24108" y="1065539"/>
                  <a:pt x="24711" y="1062495"/>
                </a:cubicBezTo>
                <a:cubicBezTo>
                  <a:pt x="24711" y="1062495"/>
                  <a:pt x="24711" y="1068584"/>
                  <a:pt x="24711" y="1065539"/>
                </a:cubicBezTo>
                <a:cubicBezTo>
                  <a:pt x="24711" y="1071628"/>
                  <a:pt x="24711" y="1068584"/>
                  <a:pt x="24108" y="1068584"/>
                </a:cubicBezTo>
                <a:cubicBezTo>
                  <a:pt x="24108" y="1077717"/>
                  <a:pt x="24108" y="1077717"/>
                  <a:pt x="24108" y="1077717"/>
                </a:cubicBezTo>
                <a:cubicBezTo>
                  <a:pt x="24108" y="1077717"/>
                  <a:pt x="24108" y="1077717"/>
                  <a:pt x="24108" y="1077717"/>
                </a:cubicBezTo>
                <a:cubicBezTo>
                  <a:pt x="23506" y="1077717"/>
                  <a:pt x="24108" y="1071628"/>
                  <a:pt x="24108" y="1065539"/>
                </a:cubicBezTo>
                <a:close/>
                <a:moveTo>
                  <a:pt x="15068" y="1068584"/>
                </a:moveTo>
                <a:cubicBezTo>
                  <a:pt x="15068" y="1068584"/>
                  <a:pt x="15068" y="1071628"/>
                  <a:pt x="15068" y="1074672"/>
                </a:cubicBezTo>
                <a:cubicBezTo>
                  <a:pt x="15068" y="1077717"/>
                  <a:pt x="14465" y="1080761"/>
                  <a:pt x="14465" y="1077717"/>
                </a:cubicBezTo>
                <a:cubicBezTo>
                  <a:pt x="13862" y="1068584"/>
                  <a:pt x="14465" y="1074672"/>
                  <a:pt x="15068" y="1068584"/>
                </a:cubicBezTo>
                <a:close/>
                <a:moveTo>
                  <a:pt x="15671" y="1071628"/>
                </a:moveTo>
                <a:cubicBezTo>
                  <a:pt x="16273" y="1071628"/>
                  <a:pt x="15671" y="1074672"/>
                  <a:pt x="15671" y="1077717"/>
                </a:cubicBezTo>
                <a:cubicBezTo>
                  <a:pt x="15068" y="1077717"/>
                  <a:pt x="15671" y="1071628"/>
                  <a:pt x="15068" y="1071628"/>
                </a:cubicBezTo>
                <a:cubicBezTo>
                  <a:pt x="15671" y="1065539"/>
                  <a:pt x="15671" y="1074672"/>
                  <a:pt x="15671" y="1071628"/>
                </a:cubicBezTo>
                <a:close/>
                <a:moveTo>
                  <a:pt x="16273" y="1071628"/>
                </a:moveTo>
                <a:cubicBezTo>
                  <a:pt x="16876" y="1077717"/>
                  <a:pt x="16876" y="1068584"/>
                  <a:pt x="17479" y="1077717"/>
                </a:cubicBezTo>
                <a:cubicBezTo>
                  <a:pt x="16876" y="1071628"/>
                  <a:pt x="16876" y="1077717"/>
                  <a:pt x="16876" y="1077717"/>
                </a:cubicBezTo>
                <a:cubicBezTo>
                  <a:pt x="16876" y="1080761"/>
                  <a:pt x="16273" y="1077717"/>
                  <a:pt x="16273" y="1074672"/>
                </a:cubicBezTo>
                <a:cubicBezTo>
                  <a:pt x="16273" y="1074672"/>
                  <a:pt x="16273" y="1074672"/>
                  <a:pt x="16273" y="1071628"/>
                </a:cubicBezTo>
                <a:close/>
                <a:moveTo>
                  <a:pt x="15068" y="1099027"/>
                </a:moveTo>
                <a:cubicBezTo>
                  <a:pt x="15068" y="1105116"/>
                  <a:pt x="15068" y="1114249"/>
                  <a:pt x="14465" y="1114249"/>
                </a:cubicBezTo>
                <a:cubicBezTo>
                  <a:pt x="15068" y="1111205"/>
                  <a:pt x="14465" y="1105116"/>
                  <a:pt x="15068" y="1105116"/>
                </a:cubicBezTo>
                <a:cubicBezTo>
                  <a:pt x="14465" y="1105116"/>
                  <a:pt x="14465" y="1105116"/>
                  <a:pt x="14465" y="1102072"/>
                </a:cubicBezTo>
                <a:cubicBezTo>
                  <a:pt x="15068" y="1099027"/>
                  <a:pt x="15068" y="1102072"/>
                  <a:pt x="15068" y="1099027"/>
                </a:cubicBezTo>
                <a:close/>
                <a:moveTo>
                  <a:pt x="14465" y="1092939"/>
                </a:moveTo>
                <a:cubicBezTo>
                  <a:pt x="14465" y="1095983"/>
                  <a:pt x="15068" y="1095983"/>
                  <a:pt x="15068" y="1092939"/>
                </a:cubicBezTo>
                <a:cubicBezTo>
                  <a:pt x="14465" y="1089894"/>
                  <a:pt x="15068" y="1083805"/>
                  <a:pt x="14465" y="1083805"/>
                </a:cubicBezTo>
                <a:cubicBezTo>
                  <a:pt x="14465" y="1080761"/>
                  <a:pt x="15068" y="1080761"/>
                  <a:pt x="15068" y="1077717"/>
                </a:cubicBezTo>
                <a:cubicBezTo>
                  <a:pt x="15671" y="1080761"/>
                  <a:pt x="15671" y="1092939"/>
                  <a:pt x="16273" y="1092939"/>
                </a:cubicBezTo>
                <a:cubicBezTo>
                  <a:pt x="15671" y="1095983"/>
                  <a:pt x="15671" y="1095983"/>
                  <a:pt x="15671" y="1099027"/>
                </a:cubicBezTo>
                <a:cubicBezTo>
                  <a:pt x="15068" y="1099027"/>
                  <a:pt x="14465" y="1099027"/>
                  <a:pt x="14465" y="1092939"/>
                </a:cubicBezTo>
                <a:close/>
                <a:moveTo>
                  <a:pt x="18684" y="1086850"/>
                </a:moveTo>
                <a:cubicBezTo>
                  <a:pt x="18684" y="1089894"/>
                  <a:pt x="18684" y="1086850"/>
                  <a:pt x="19287" y="1089894"/>
                </a:cubicBezTo>
                <a:cubicBezTo>
                  <a:pt x="19287" y="1092939"/>
                  <a:pt x="18684" y="1089894"/>
                  <a:pt x="18081" y="1092939"/>
                </a:cubicBezTo>
                <a:cubicBezTo>
                  <a:pt x="18081" y="1092939"/>
                  <a:pt x="18684" y="1089894"/>
                  <a:pt x="18684" y="1086850"/>
                </a:cubicBezTo>
                <a:close/>
                <a:moveTo>
                  <a:pt x="24711" y="1089894"/>
                </a:moveTo>
                <a:cubicBezTo>
                  <a:pt x="24711" y="1089894"/>
                  <a:pt x="25314" y="1102072"/>
                  <a:pt x="24711" y="1102072"/>
                </a:cubicBezTo>
                <a:cubicBezTo>
                  <a:pt x="24711" y="1095983"/>
                  <a:pt x="24711" y="1095983"/>
                  <a:pt x="24711" y="1089894"/>
                </a:cubicBezTo>
                <a:close/>
                <a:moveTo>
                  <a:pt x="18684" y="1099027"/>
                </a:moveTo>
                <a:cubicBezTo>
                  <a:pt x="18684" y="1099027"/>
                  <a:pt x="18684" y="1105116"/>
                  <a:pt x="18684" y="1108161"/>
                </a:cubicBezTo>
                <a:cubicBezTo>
                  <a:pt x="18081" y="1105116"/>
                  <a:pt x="18684" y="1105116"/>
                  <a:pt x="18684" y="1099027"/>
                </a:cubicBezTo>
                <a:close/>
                <a:moveTo>
                  <a:pt x="16273" y="1117294"/>
                </a:moveTo>
                <a:cubicBezTo>
                  <a:pt x="16273" y="1111205"/>
                  <a:pt x="16273" y="1111205"/>
                  <a:pt x="16273" y="1111205"/>
                </a:cubicBezTo>
                <a:cubicBezTo>
                  <a:pt x="16876" y="1111205"/>
                  <a:pt x="16876" y="1108161"/>
                  <a:pt x="16876" y="1111205"/>
                </a:cubicBezTo>
                <a:cubicBezTo>
                  <a:pt x="16876" y="1111205"/>
                  <a:pt x="16876" y="1111205"/>
                  <a:pt x="16876" y="1111205"/>
                </a:cubicBezTo>
                <a:cubicBezTo>
                  <a:pt x="16876" y="1114249"/>
                  <a:pt x="16876" y="1114249"/>
                  <a:pt x="16876" y="1117294"/>
                </a:cubicBezTo>
                <a:cubicBezTo>
                  <a:pt x="16876" y="1117294"/>
                  <a:pt x="16876" y="1117294"/>
                  <a:pt x="16876" y="1114249"/>
                </a:cubicBezTo>
                <a:cubicBezTo>
                  <a:pt x="17479" y="1120338"/>
                  <a:pt x="16876" y="1117294"/>
                  <a:pt x="16273" y="1117294"/>
                </a:cubicBezTo>
                <a:close/>
                <a:moveTo>
                  <a:pt x="14465" y="1120338"/>
                </a:moveTo>
                <a:cubicBezTo>
                  <a:pt x="15068" y="1120338"/>
                  <a:pt x="15068" y="1120338"/>
                  <a:pt x="15671" y="1117294"/>
                </a:cubicBezTo>
                <a:cubicBezTo>
                  <a:pt x="15068" y="1123383"/>
                  <a:pt x="15068" y="1123383"/>
                  <a:pt x="15671" y="1129471"/>
                </a:cubicBezTo>
                <a:cubicBezTo>
                  <a:pt x="15068" y="1129471"/>
                  <a:pt x="15068" y="1126427"/>
                  <a:pt x="15068" y="1123383"/>
                </a:cubicBezTo>
                <a:cubicBezTo>
                  <a:pt x="15068" y="1126427"/>
                  <a:pt x="14465" y="1123383"/>
                  <a:pt x="14465" y="1123383"/>
                </a:cubicBezTo>
                <a:cubicBezTo>
                  <a:pt x="14465" y="1120338"/>
                  <a:pt x="15068" y="1123383"/>
                  <a:pt x="14465" y="1120338"/>
                </a:cubicBezTo>
                <a:close/>
                <a:moveTo>
                  <a:pt x="27122" y="1126427"/>
                </a:moveTo>
                <a:cubicBezTo>
                  <a:pt x="27725" y="1123383"/>
                  <a:pt x="27725" y="1129471"/>
                  <a:pt x="27725" y="1132516"/>
                </a:cubicBezTo>
                <a:cubicBezTo>
                  <a:pt x="27725" y="1135560"/>
                  <a:pt x="27725" y="1132516"/>
                  <a:pt x="27122" y="1132516"/>
                </a:cubicBezTo>
                <a:cubicBezTo>
                  <a:pt x="27122" y="1129471"/>
                  <a:pt x="27122" y="1126427"/>
                  <a:pt x="27122" y="1126427"/>
                </a:cubicBezTo>
                <a:close/>
                <a:moveTo>
                  <a:pt x="16876" y="1126427"/>
                </a:moveTo>
                <a:cubicBezTo>
                  <a:pt x="16876" y="1129471"/>
                  <a:pt x="16876" y="1126427"/>
                  <a:pt x="17479" y="1126427"/>
                </a:cubicBezTo>
                <a:cubicBezTo>
                  <a:pt x="17479" y="1132516"/>
                  <a:pt x="17479" y="1132516"/>
                  <a:pt x="17479" y="1132516"/>
                </a:cubicBezTo>
                <a:cubicBezTo>
                  <a:pt x="16876" y="1123383"/>
                  <a:pt x="16876" y="1135560"/>
                  <a:pt x="16876" y="1132516"/>
                </a:cubicBezTo>
                <a:cubicBezTo>
                  <a:pt x="16876" y="1132516"/>
                  <a:pt x="16876" y="1129471"/>
                  <a:pt x="16876" y="1126427"/>
                </a:cubicBezTo>
                <a:close/>
                <a:moveTo>
                  <a:pt x="15068" y="1135560"/>
                </a:moveTo>
                <a:cubicBezTo>
                  <a:pt x="15068" y="1132516"/>
                  <a:pt x="14465" y="1138605"/>
                  <a:pt x="14465" y="1132516"/>
                </a:cubicBezTo>
                <a:cubicBezTo>
                  <a:pt x="15068" y="1129471"/>
                  <a:pt x="15068" y="1132516"/>
                  <a:pt x="15671" y="1132516"/>
                </a:cubicBezTo>
                <a:cubicBezTo>
                  <a:pt x="15671" y="1138605"/>
                  <a:pt x="16273" y="1135560"/>
                  <a:pt x="15671" y="1141649"/>
                </a:cubicBezTo>
                <a:cubicBezTo>
                  <a:pt x="15671" y="1135560"/>
                  <a:pt x="15068" y="1144693"/>
                  <a:pt x="15068" y="1135560"/>
                </a:cubicBezTo>
                <a:cubicBezTo>
                  <a:pt x="15068" y="1135560"/>
                  <a:pt x="15068" y="1135560"/>
                  <a:pt x="15068" y="1135560"/>
                </a:cubicBezTo>
                <a:close/>
                <a:moveTo>
                  <a:pt x="24711" y="1138605"/>
                </a:moveTo>
                <a:cubicBezTo>
                  <a:pt x="24108" y="1141649"/>
                  <a:pt x="24711" y="1141649"/>
                  <a:pt x="24711" y="1144693"/>
                </a:cubicBezTo>
                <a:cubicBezTo>
                  <a:pt x="24108" y="1144693"/>
                  <a:pt x="24711" y="1150782"/>
                  <a:pt x="24108" y="1150782"/>
                </a:cubicBezTo>
                <a:cubicBezTo>
                  <a:pt x="24711" y="1144693"/>
                  <a:pt x="24108" y="1138605"/>
                  <a:pt x="24108" y="1141649"/>
                </a:cubicBezTo>
                <a:cubicBezTo>
                  <a:pt x="24108" y="1138605"/>
                  <a:pt x="24108" y="1135560"/>
                  <a:pt x="24711" y="1132516"/>
                </a:cubicBezTo>
                <a:cubicBezTo>
                  <a:pt x="24108" y="1138605"/>
                  <a:pt x="24711" y="1138605"/>
                  <a:pt x="24711" y="1141649"/>
                </a:cubicBezTo>
                <a:cubicBezTo>
                  <a:pt x="24711" y="1141649"/>
                  <a:pt x="24711" y="1141649"/>
                  <a:pt x="24711" y="1138605"/>
                </a:cubicBezTo>
                <a:close/>
                <a:moveTo>
                  <a:pt x="16876" y="1150782"/>
                </a:moveTo>
                <a:cubicBezTo>
                  <a:pt x="16876" y="1147738"/>
                  <a:pt x="16876" y="1150782"/>
                  <a:pt x="16273" y="1147738"/>
                </a:cubicBezTo>
                <a:cubicBezTo>
                  <a:pt x="16876" y="1144693"/>
                  <a:pt x="16273" y="1141649"/>
                  <a:pt x="16273" y="1138605"/>
                </a:cubicBezTo>
                <a:cubicBezTo>
                  <a:pt x="16273" y="1138605"/>
                  <a:pt x="16273" y="1138605"/>
                  <a:pt x="16876" y="1135560"/>
                </a:cubicBezTo>
                <a:cubicBezTo>
                  <a:pt x="16876" y="1138605"/>
                  <a:pt x="16876" y="1147738"/>
                  <a:pt x="17479" y="1147738"/>
                </a:cubicBezTo>
                <a:cubicBezTo>
                  <a:pt x="17479" y="1153827"/>
                  <a:pt x="17479" y="1156871"/>
                  <a:pt x="17479" y="1159915"/>
                </a:cubicBezTo>
                <a:cubicBezTo>
                  <a:pt x="16876" y="1162960"/>
                  <a:pt x="16876" y="1153827"/>
                  <a:pt x="16876" y="1159915"/>
                </a:cubicBezTo>
                <a:cubicBezTo>
                  <a:pt x="16273" y="1156871"/>
                  <a:pt x="16273" y="1150782"/>
                  <a:pt x="16876" y="1150782"/>
                </a:cubicBezTo>
                <a:close/>
                <a:moveTo>
                  <a:pt x="25917" y="1138605"/>
                </a:moveTo>
                <a:cubicBezTo>
                  <a:pt x="26519" y="1138605"/>
                  <a:pt x="26519" y="1144693"/>
                  <a:pt x="25917" y="1144693"/>
                </a:cubicBezTo>
                <a:cubicBezTo>
                  <a:pt x="25917" y="1144693"/>
                  <a:pt x="25917" y="1141649"/>
                  <a:pt x="25917" y="1138605"/>
                </a:cubicBezTo>
                <a:close/>
                <a:moveTo>
                  <a:pt x="13260" y="1141649"/>
                </a:moveTo>
                <a:cubicBezTo>
                  <a:pt x="13862" y="1144693"/>
                  <a:pt x="13862" y="1147738"/>
                  <a:pt x="13862" y="1150782"/>
                </a:cubicBezTo>
                <a:cubicBezTo>
                  <a:pt x="13260" y="1150782"/>
                  <a:pt x="13260" y="1147738"/>
                  <a:pt x="13260" y="1141649"/>
                </a:cubicBezTo>
                <a:close/>
                <a:moveTo>
                  <a:pt x="15068" y="1141649"/>
                </a:moveTo>
                <a:cubicBezTo>
                  <a:pt x="15671" y="1141649"/>
                  <a:pt x="15671" y="1144693"/>
                  <a:pt x="15671" y="1144693"/>
                </a:cubicBezTo>
                <a:cubicBezTo>
                  <a:pt x="15671" y="1144693"/>
                  <a:pt x="15671" y="1147738"/>
                  <a:pt x="15671" y="1147738"/>
                </a:cubicBezTo>
                <a:cubicBezTo>
                  <a:pt x="15671" y="1147738"/>
                  <a:pt x="15671" y="1144693"/>
                  <a:pt x="16273" y="1147738"/>
                </a:cubicBezTo>
                <a:cubicBezTo>
                  <a:pt x="15671" y="1153827"/>
                  <a:pt x="16273" y="1153827"/>
                  <a:pt x="16273" y="1156871"/>
                </a:cubicBezTo>
                <a:cubicBezTo>
                  <a:pt x="15671" y="1153827"/>
                  <a:pt x="15671" y="1153827"/>
                  <a:pt x="15671" y="1156871"/>
                </a:cubicBezTo>
                <a:cubicBezTo>
                  <a:pt x="15068" y="1150782"/>
                  <a:pt x="15671" y="1147738"/>
                  <a:pt x="15068" y="1141649"/>
                </a:cubicBezTo>
                <a:close/>
                <a:moveTo>
                  <a:pt x="19287" y="1159915"/>
                </a:moveTo>
                <a:cubicBezTo>
                  <a:pt x="18684" y="1166004"/>
                  <a:pt x="19287" y="1162960"/>
                  <a:pt x="19287" y="1166004"/>
                </a:cubicBezTo>
                <a:cubicBezTo>
                  <a:pt x="19287" y="1166004"/>
                  <a:pt x="19287" y="1162960"/>
                  <a:pt x="19287" y="1159915"/>
                </a:cubicBezTo>
                <a:cubicBezTo>
                  <a:pt x="19889" y="1159915"/>
                  <a:pt x="19889" y="1166004"/>
                  <a:pt x="19287" y="1169049"/>
                </a:cubicBezTo>
                <a:cubicBezTo>
                  <a:pt x="19287" y="1166004"/>
                  <a:pt x="18684" y="1169049"/>
                  <a:pt x="19287" y="1172093"/>
                </a:cubicBezTo>
                <a:cubicBezTo>
                  <a:pt x="18684" y="1172093"/>
                  <a:pt x="18684" y="1169049"/>
                  <a:pt x="18081" y="1172093"/>
                </a:cubicBezTo>
                <a:cubicBezTo>
                  <a:pt x="18684" y="1169049"/>
                  <a:pt x="18684" y="1162960"/>
                  <a:pt x="18081" y="1162960"/>
                </a:cubicBezTo>
                <a:cubicBezTo>
                  <a:pt x="19287" y="1156871"/>
                  <a:pt x="17479" y="1159915"/>
                  <a:pt x="18684" y="1153827"/>
                </a:cubicBezTo>
                <a:cubicBezTo>
                  <a:pt x="18684" y="1153827"/>
                  <a:pt x="18684" y="1150782"/>
                  <a:pt x="18081" y="1150782"/>
                </a:cubicBezTo>
                <a:cubicBezTo>
                  <a:pt x="18081" y="1150782"/>
                  <a:pt x="18684" y="1147738"/>
                  <a:pt x="18684" y="1147738"/>
                </a:cubicBezTo>
                <a:cubicBezTo>
                  <a:pt x="18684" y="1150782"/>
                  <a:pt x="18684" y="1156871"/>
                  <a:pt x="19287" y="1150782"/>
                </a:cubicBezTo>
                <a:cubicBezTo>
                  <a:pt x="19287" y="1153827"/>
                  <a:pt x="19287" y="1159915"/>
                  <a:pt x="19287" y="1159915"/>
                </a:cubicBezTo>
                <a:close/>
                <a:moveTo>
                  <a:pt x="20492" y="1150782"/>
                </a:moveTo>
                <a:cubicBezTo>
                  <a:pt x="20492" y="1150782"/>
                  <a:pt x="20492" y="1153827"/>
                  <a:pt x="19889" y="1150782"/>
                </a:cubicBezTo>
                <a:cubicBezTo>
                  <a:pt x="19889" y="1153827"/>
                  <a:pt x="20492" y="1153827"/>
                  <a:pt x="20492" y="1156871"/>
                </a:cubicBezTo>
                <a:cubicBezTo>
                  <a:pt x="19889" y="1156871"/>
                  <a:pt x="19889" y="1156871"/>
                  <a:pt x="19889" y="1156871"/>
                </a:cubicBezTo>
                <a:cubicBezTo>
                  <a:pt x="19889" y="1150782"/>
                  <a:pt x="19889" y="1150782"/>
                  <a:pt x="19889" y="1150782"/>
                </a:cubicBezTo>
                <a:cubicBezTo>
                  <a:pt x="19889" y="1150782"/>
                  <a:pt x="20492" y="1150782"/>
                  <a:pt x="20492" y="1150782"/>
                </a:cubicBezTo>
                <a:close/>
                <a:moveTo>
                  <a:pt x="25917" y="1153827"/>
                </a:moveTo>
                <a:cubicBezTo>
                  <a:pt x="25917" y="1156871"/>
                  <a:pt x="25917" y="1156871"/>
                  <a:pt x="26519" y="1156871"/>
                </a:cubicBezTo>
                <a:cubicBezTo>
                  <a:pt x="26519" y="1159915"/>
                  <a:pt x="26519" y="1159915"/>
                  <a:pt x="26519" y="1159915"/>
                </a:cubicBezTo>
                <a:cubicBezTo>
                  <a:pt x="25917" y="1159915"/>
                  <a:pt x="25917" y="1156871"/>
                  <a:pt x="25917" y="1159915"/>
                </a:cubicBezTo>
                <a:cubicBezTo>
                  <a:pt x="25917" y="1156871"/>
                  <a:pt x="25917" y="1156871"/>
                  <a:pt x="25917" y="1153827"/>
                </a:cubicBezTo>
                <a:close/>
                <a:moveTo>
                  <a:pt x="16273" y="1156871"/>
                </a:moveTo>
                <a:cubicBezTo>
                  <a:pt x="16273" y="1156871"/>
                  <a:pt x="16273" y="1159915"/>
                  <a:pt x="16273" y="1159915"/>
                </a:cubicBezTo>
                <a:cubicBezTo>
                  <a:pt x="16273" y="1159915"/>
                  <a:pt x="16273" y="1162960"/>
                  <a:pt x="15671" y="1162960"/>
                </a:cubicBezTo>
                <a:cubicBezTo>
                  <a:pt x="15671" y="1159915"/>
                  <a:pt x="16273" y="1159915"/>
                  <a:pt x="16273" y="1156871"/>
                </a:cubicBezTo>
                <a:close/>
                <a:moveTo>
                  <a:pt x="25314" y="1156871"/>
                </a:moveTo>
                <a:cubicBezTo>
                  <a:pt x="25917" y="1159915"/>
                  <a:pt x="25314" y="1172093"/>
                  <a:pt x="24711" y="1172093"/>
                </a:cubicBezTo>
                <a:cubicBezTo>
                  <a:pt x="24711" y="1166004"/>
                  <a:pt x="25314" y="1162960"/>
                  <a:pt x="25314" y="1159915"/>
                </a:cubicBezTo>
                <a:cubicBezTo>
                  <a:pt x="25314" y="1159915"/>
                  <a:pt x="25314" y="1159915"/>
                  <a:pt x="25314" y="1156871"/>
                </a:cubicBezTo>
                <a:close/>
                <a:moveTo>
                  <a:pt x="15068" y="1159915"/>
                </a:moveTo>
                <a:cubicBezTo>
                  <a:pt x="15671" y="1156871"/>
                  <a:pt x="15671" y="1159915"/>
                  <a:pt x="15671" y="1159915"/>
                </a:cubicBezTo>
                <a:cubicBezTo>
                  <a:pt x="15671" y="1162960"/>
                  <a:pt x="15671" y="1166004"/>
                  <a:pt x="15671" y="1166004"/>
                </a:cubicBezTo>
                <a:cubicBezTo>
                  <a:pt x="15671" y="1166004"/>
                  <a:pt x="15671" y="1162960"/>
                  <a:pt x="15671" y="1162960"/>
                </a:cubicBezTo>
                <a:cubicBezTo>
                  <a:pt x="15671" y="1162960"/>
                  <a:pt x="15671" y="1159915"/>
                  <a:pt x="15068" y="1159915"/>
                </a:cubicBezTo>
                <a:close/>
                <a:moveTo>
                  <a:pt x="20492" y="1159915"/>
                </a:moveTo>
                <a:cubicBezTo>
                  <a:pt x="20492" y="1162960"/>
                  <a:pt x="19889" y="1162960"/>
                  <a:pt x="19889" y="1159915"/>
                </a:cubicBezTo>
                <a:cubicBezTo>
                  <a:pt x="19889" y="1156871"/>
                  <a:pt x="20492" y="1156871"/>
                  <a:pt x="20492" y="1159915"/>
                </a:cubicBezTo>
                <a:close/>
                <a:moveTo>
                  <a:pt x="27725" y="1159915"/>
                </a:moveTo>
                <a:cubicBezTo>
                  <a:pt x="27725" y="1169049"/>
                  <a:pt x="28327" y="1159915"/>
                  <a:pt x="28930" y="1159915"/>
                </a:cubicBezTo>
                <a:cubicBezTo>
                  <a:pt x="28930" y="1166004"/>
                  <a:pt x="28930" y="1169049"/>
                  <a:pt x="28327" y="1175137"/>
                </a:cubicBezTo>
                <a:cubicBezTo>
                  <a:pt x="28930" y="1175137"/>
                  <a:pt x="28930" y="1175137"/>
                  <a:pt x="28930" y="1175137"/>
                </a:cubicBezTo>
                <a:cubicBezTo>
                  <a:pt x="28930" y="1175137"/>
                  <a:pt x="28930" y="1178182"/>
                  <a:pt x="29533" y="1178182"/>
                </a:cubicBezTo>
                <a:cubicBezTo>
                  <a:pt x="28930" y="1178182"/>
                  <a:pt x="28327" y="1184271"/>
                  <a:pt x="28930" y="1184271"/>
                </a:cubicBezTo>
                <a:cubicBezTo>
                  <a:pt x="28930" y="1190359"/>
                  <a:pt x="28930" y="1184271"/>
                  <a:pt x="28327" y="1184271"/>
                </a:cubicBezTo>
                <a:cubicBezTo>
                  <a:pt x="28327" y="1184271"/>
                  <a:pt x="28930" y="1187315"/>
                  <a:pt x="28327" y="1190359"/>
                </a:cubicBezTo>
                <a:cubicBezTo>
                  <a:pt x="28327" y="1190359"/>
                  <a:pt x="28327" y="1187315"/>
                  <a:pt x="28327" y="1187315"/>
                </a:cubicBezTo>
                <a:cubicBezTo>
                  <a:pt x="28930" y="1187315"/>
                  <a:pt x="28930" y="1190359"/>
                  <a:pt x="28930" y="1193404"/>
                </a:cubicBezTo>
                <a:cubicBezTo>
                  <a:pt x="28327" y="1193404"/>
                  <a:pt x="28327" y="1184271"/>
                  <a:pt x="27725" y="1178182"/>
                </a:cubicBezTo>
                <a:cubicBezTo>
                  <a:pt x="27725" y="1178182"/>
                  <a:pt x="27725" y="1181226"/>
                  <a:pt x="27725" y="1181226"/>
                </a:cubicBezTo>
                <a:cubicBezTo>
                  <a:pt x="27122" y="1181226"/>
                  <a:pt x="27122" y="1184271"/>
                  <a:pt x="27122" y="1187315"/>
                </a:cubicBezTo>
                <a:cubicBezTo>
                  <a:pt x="26519" y="1181226"/>
                  <a:pt x="27122" y="1175137"/>
                  <a:pt x="27725" y="1178182"/>
                </a:cubicBezTo>
                <a:cubicBezTo>
                  <a:pt x="28327" y="1178182"/>
                  <a:pt x="28327" y="1181226"/>
                  <a:pt x="28327" y="1181226"/>
                </a:cubicBezTo>
                <a:cubicBezTo>
                  <a:pt x="28327" y="1181226"/>
                  <a:pt x="28327" y="1181226"/>
                  <a:pt x="28327" y="1181226"/>
                </a:cubicBezTo>
                <a:cubicBezTo>
                  <a:pt x="27725" y="1178182"/>
                  <a:pt x="28327" y="1172093"/>
                  <a:pt x="27725" y="1166004"/>
                </a:cubicBezTo>
                <a:cubicBezTo>
                  <a:pt x="27725" y="1169049"/>
                  <a:pt x="27725" y="1169049"/>
                  <a:pt x="27725" y="1169049"/>
                </a:cubicBezTo>
                <a:cubicBezTo>
                  <a:pt x="27725" y="1172093"/>
                  <a:pt x="27725" y="1169049"/>
                  <a:pt x="27725" y="1172093"/>
                </a:cubicBezTo>
                <a:cubicBezTo>
                  <a:pt x="28327" y="1172093"/>
                  <a:pt x="27725" y="1175137"/>
                  <a:pt x="27725" y="1175137"/>
                </a:cubicBezTo>
                <a:cubicBezTo>
                  <a:pt x="28327" y="1172093"/>
                  <a:pt x="27122" y="1172093"/>
                  <a:pt x="27725" y="1175137"/>
                </a:cubicBezTo>
                <a:cubicBezTo>
                  <a:pt x="27122" y="1169049"/>
                  <a:pt x="27122" y="1166004"/>
                  <a:pt x="27725" y="1159915"/>
                </a:cubicBezTo>
                <a:close/>
                <a:moveTo>
                  <a:pt x="25917" y="1159915"/>
                </a:moveTo>
                <a:cubicBezTo>
                  <a:pt x="25917" y="1162960"/>
                  <a:pt x="25917" y="1162960"/>
                  <a:pt x="26519" y="1162960"/>
                </a:cubicBezTo>
                <a:cubicBezTo>
                  <a:pt x="26519" y="1166004"/>
                  <a:pt x="25917" y="1166004"/>
                  <a:pt x="25917" y="1166004"/>
                </a:cubicBezTo>
                <a:cubicBezTo>
                  <a:pt x="25917" y="1162960"/>
                  <a:pt x="25917" y="1162960"/>
                  <a:pt x="25917" y="1159915"/>
                </a:cubicBezTo>
                <a:close/>
                <a:moveTo>
                  <a:pt x="31341" y="1162960"/>
                </a:moveTo>
                <a:cubicBezTo>
                  <a:pt x="31341" y="1162960"/>
                  <a:pt x="31944" y="1169049"/>
                  <a:pt x="31341" y="1166004"/>
                </a:cubicBezTo>
                <a:cubicBezTo>
                  <a:pt x="31341" y="1169049"/>
                  <a:pt x="31341" y="1169049"/>
                  <a:pt x="31341" y="1169049"/>
                </a:cubicBezTo>
                <a:cubicBezTo>
                  <a:pt x="31944" y="1169049"/>
                  <a:pt x="31944" y="1166004"/>
                  <a:pt x="31944" y="1162960"/>
                </a:cubicBezTo>
                <a:cubicBezTo>
                  <a:pt x="32546" y="1166004"/>
                  <a:pt x="31944" y="1169049"/>
                  <a:pt x="31944" y="1172093"/>
                </a:cubicBezTo>
                <a:cubicBezTo>
                  <a:pt x="31341" y="1172093"/>
                  <a:pt x="31944" y="1178182"/>
                  <a:pt x="31341" y="1178182"/>
                </a:cubicBezTo>
                <a:cubicBezTo>
                  <a:pt x="30738" y="1178182"/>
                  <a:pt x="31341" y="1166004"/>
                  <a:pt x="31341" y="1162960"/>
                </a:cubicBezTo>
                <a:close/>
                <a:moveTo>
                  <a:pt x="16273" y="1169049"/>
                </a:moveTo>
                <a:cubicBezTo>
                  <a:pt x="16876" y="1169049"/>
                  <a:pt x="16876" y="1175137"/>
                  <a:pt x="17479" y="1175137"/>
                </a:cubicBezTo>
                <a:cubicBezTo>
                  <a:pt x="16876" y="1181226"/>
                  <a:pt x="16876" y="1178182"/>
                  <a:pt x="16876" y="1184271"/>
                </a:cubicBezTo>
                <a:cubicBezTo>
                  <a:pt x="16876" y="1181226"/>
                  <a:pt x="16876" y="1181226"/>
                  <a:pt x="16876" y="1175137"/>
                </a:cubicBezTo>
                <a:cubicBezTo>
                  <a:pt x="16876" y="1175137"/>
                  <a:pt x="16876" y="1178182"/>
                  <a:pt x="16876" y="1181226"/>
                </a:cubicBezTo>
                <a:cubicBezTo>
                  <a:pt x="16273" y="1175137"/>
                  <a:pt x="16876" y="1172093"/>
                  <a:pt x="16273" y="1169049"/>
                </a:cubicBezTo>
                <a:close/>
                <a:moveTo>
                  <a:pt x="15671" y="1166004"/>
                </a:moveTo>
                <a:cubicBezTo>
                  <a:pt x="16273" y="1159915"/>
                  <a:pt x="16876" y="1166004"/>
                  <a:pt x="17479" y="1162960"/>
                </a:cubicBezTo>
                <a:cubicBezTo>
                  <a:pt x="17479" y="1166004"/>
                  <a:pt x="17479" y="1166004"/>
                  <a:pt x="17479" y="1166004"/>
                </a:cubicBezTo>
                <a:cubicBezTo>
                  <a:pt x="17479" y="1169049"/>
                  <a:pt x="17479" y="1169049"/>
                  <a:pt x="17479" y="1172093"/>
                </a:cubicBezTo>
                <a:cubicBezTo>
                  <a:pt x="17479" y="1169049"/>
                  <a:pt x="17479" y="1169049"/>
                  <a:pt x="17479" y="1172093"/>
                </a:cubicBezTo>
                <a:cubicBezTo>
                  <a:pt x="16876" y="1162960"/>
                  <a:pt x="16273" y="1169049"/>
                  <a:pt x="15671" y="1166004"/>
                </a:cubicBezTo>
                <a:close/>
                <a:moveTo>
                  <a:pt x="24711" y="1162960"/>
                </a:moveTo>
                <a:cubicBezTo>
                  <a:pt x="24711" y="1166004"/>
                  <a:pt x="24711" y="1172093"/>
                  <a:pt x="24108" y="1169049"/>
                </a:cubicBezTo>
                <a:cubicBezTo>
                  <a:pt x="24108" y="1166004"/>
                  <a:pt x="24108" y="1166004"/>
                  <a:pt x="24711" y="1162960"/>
                </a:cubicBezTo>
                <a:close/>
                <a:moveTo>
                  <a:pt x="20492" y="1169049"/>
                </a:moveTo>
                <a:cubicBezTo>
                  <a:pt x="21095" y="1169049"/>
                  <a:pt x="21095" y="1172093"/>
                  <a:pt x="21095" y="1175137"/>
                </a:cubicBezTo>
                <a:cubicBezTo>
                  <a:pt x="21095" y="1175137"/>
                  <a:pt x="20492" y="1172093"/>
                  <a:pt x="20492" y="1169049"/>
                </a:cubicBezTo>
                <a:close/>
                <a:moveTo>
                  <a:pt x="16273" y="1175137"/>
                </a:moveTo>
                <a:cubicBezTo>
                  <a:pt x="15671" y="1181226"/>
                  <a:pt x="16876" y="1181226"/>
                  <a:pt x="16876" y="1187315"/>
                </a:cubicBezTo>
                <a:cubicBezTo>
                  <a:pt x="16273" y="1187315"/>
                  <a:pt x="16273" y="1187315"/>
                  <a:pt x="16273" y="1190359"/>
                </a:cubicBezTo>
                <a:cubicBezTo>
                  <a:pt x="16273" y="1187315"/>
                  <a:pt x="15671" y="1187315"/>
                  <a:pt x="15671" y="1190359"/>
                </a:cubicBezTo>
                <a:cubicBezTo>
                  <a:pt x="15671" y="1184271"/>
                  <a:pt x="15068" y="1181226"/>
                  <a:pt x="15671" y="1181226"/>
                </a:cubicBezTo>
                <a:cubicBezTo>
                  <a:pt x="15671" y="1178182"/>
                  <a:pt x="15068" y="1178182"/>
                  <a:pt x="15068" y="1181226"/>
                </a:cubicBezTo>
                <a:cubicBezTo>
                  <a:pt x="14465" y="1175137"/>
                  <a:pt x="15671" y="1172093"/>
                  <a:pt x="15671" y="1172093"/>
                </a:cubicBezTo>
                <a:cubicBezTo>
                  <a:pt x="15671" y="1178182"/>
                  <a:pt x="15671" y="1175137"/>
                  <a:pt x="16273" y="1175137"/>
                </a:cubicBezTo>
                <a:close/>
                <a:moveTo>
                  <a:pt x="19889" y="1172093"/>
                </a:moveTo>
                <a:cubicBezTo>
                  <a:pt x="20492" y="1172093"/>
                  <a:pt x="20492" y="1178182"/>
                  <a:pt x="20492" y="1181226"/>
                </a:cubicBezTo>
                <a:cubicBezTo>
                  <a:pt x="20492" y="1178182"/>
                  <a:pt x="19889" y="1175137"/>
                  <a:pt x="19889" y="1172093"/>
                </a:cubicBezTo>
                <a:close/>
                <a:moveTo>
                  <a:pt x="25314" y="1172093"/>
                </a:moveTo>
                <a:cubicBezTo>
                  <a:pt x="25917" y="1178182"/>
                  <a:pt x="25314" y="1178182"/>
                  <a:pt x="24711" y="1181226"/>
                </a:cubicBezTo>
                <a:cubicBezTo>
                  <a:pt x="24711" y="1178182"/>
                  <a:pt x="25314" y="1178182"/>
                  <a:pt x="25314" y="1172093"/>
                </a:cubicBezTo>
                <a:close/>
                <a:moveTo>
                  <a:pt x="18684" y="1178182"/>
                </a:moveTo>
                <a:cubicBezTo>
                  <a:pt x="19287" y="1175137"/>
                  <a:pt x="19287" y="1184271"/>
                  <a:pt x="19287" y="1187315"/>
                </a:cubicBezTo>
                <a:cubicBezTo>
                  <a:pt x="18684" y="1184271"/>
                  <a:pt x="19287" y="1184271"/>
                  <a:pt x="18684" y="1187315"/>
                </a:cubicBezTo>
                <a:cubicBezTo>
                  <a:pt x="18684" y="1184271"/>
                  <a:pt x="19287" y="1181226"/>
                  <a:pt x="18684" y="1178182"/>
                </a:cubicBezTo>
                <a:close/>
                <a:moveTo>
                  <a:pt x="15068" y="1184271"/>
                </a:moveTo>
                <a:cubicBezTo>
                  <a:pt x="14465" y="1184271"/>
                  <a:pt x="15068" y="1190359"/>
                  <a:pt x="14465" y="1190359"/>
                </a:cubicBezTo>
                <a:cubicBezTo>
                  <a:pt x="14465" y="1190359"/>
                  <a:pt x="14465" y="1187315"/>
                  <a:pt x="14465" y="1181226"/>
                </a:cubicBezTo>
                <a:cubicBezTo>
                  <a:pt x="14465" y="1184271"/>
                  <a:pt x="15068" y="1184271"/>
                  <a:pt x="15068" y="1187315"/>
                </a:cubicBezTo>
                <a:cubicBezTo>
                  <a:pt x="15068" y="1190359"/>
                  <a:pt x="15068" y="1187315"/>
                  <a:pt x="15068" y="1184271"/>
                </a:cubicBezTo>
                <a:close/>
                <a:moveTo>
                  <a:pt x="18081" y="1184271"/>
                </a:moveTo>
                <a:cubicBezTo>
                  <a:pt x="17479" y="1187315"/>
                  <a:pt x="17479" y="1190359"/>
                  <a:pt x="17479" y="1190359"/>
                </a:cubicBezTo>
                <a:cubicBezTo>
                  <a:pt x="16876" y="1187315"/>
                  <a:pt x="17479" y="1184271"/>
                  <a:pt x="18081" y="1184271"/>
                </a:cubicBezTo>
                <a:close/>
                <a:moveTo>
                  <a:pt x="19889" y="1190359"/>
                </a:moveTo>
                <a:cubicBezTo>
                  <a:pt x="20492" y="1190359"/>
                  <a:pt x="20492" y="1190359"/>
                  <a:pt x="20492" y="1190359"/>
                </a:cubicBezTo>
                <a:cubicBezTo>
                  <a:pt x="20492" y="1193404"/>
                  <a:pt x="21095" y="1199493"/>
                  <a:pt x="20492" y="1199493"/>
                </a:cubicBezTo>
                <a:cubicBezTo>
                  <a:pt x="20492" y="1199493"/>
                  <a:pt x="19889" y="1196448"/>
                  <a:pt x="19889" y="1190359"/>
                </a:cubicBezTo>
                <a:close/>
                <a:moveTo>
                  <a:pt x="15068" y="1190359"/>
                </a:moveTo>
                <a:cubicBezTo>
                  <a:pt x="15068" y="1193404"/>
                  <a:pt x="15671" y="1190359"/>
                  <a:pt x="15671" y="1196448"/>
                </a:cubicBezTo>
                <a:cubicBezTo>
                  <a:pt x="15671" y="1196448"/>
                  <a:pt x="15068" y="1196448"/>
                  <a:pt x="15068" y="1190359"/>
                </a:cubicBezTo>
                <a:close/>
                <a:moveTo>
                  <a:pt x="15068" y="1199493"/>
                </a:moveTo>
                <a:cubicBezTo>
                  <a:pt x="15068" y="1199493"/>
                  <a:pt x="15068" y="1202537"/>
                  <a:pt x="14465" y="1202537"/>
                </a:cubicBezTo>
                <a:cubicBezTo>
                  <a:pt x="14465" y="1196448"/>
                  <a:pt x="15068" y="1193404"/>
                  <a:pt x="15068" y="1199493"/>
                </a:cubicBezTo>
                <a:close/>
                <a:moveTo>
                  <a:pt x="19287" y="1199493"/>
                </a:moveTo>
                <a:cubicBezTo>
                  <a:pt x="19287" y="1205581"/>
                  <a:pt x="19889" y="1202537"/>
                  <a:pt x="19889" y="1208626"/>
                </a:cubicBezTo>
                <a:cubicBezTo>
                  <a:pt x="19889" y="1211670"/>
                  <a:pt x="19287" y="1205581"/>
                  <a:pt x="18684" y="1202537"/>
                </a:cubicBezTo>
                <a:cubicBezTo>
                  <a:pt x="18684" y="1199493"/>
                  <a:pt x="19287" y="1199493"/>
                  <a:pt x="19287" y="1199493"/>
                </a:cubicBezTo>
                <a:close/>
                <a:moveTo>
                  <a:pt x="25314" y="1217759"/>
                </a:moveTo>
                <a:cubicBezTo>
                  <a:pt x="25917" y="1217759"/>
                  <a:pt x="25917" y="1220803"/>
                  <a:pt x="25917" y="1220803"/>
                </a:cubicBezTo>
                <a:cubicBezTo>
                  <a:pt x="25917" y="1220803"/>
                  <a:pt x="25917" y="1217759"/>
                  <a:pt x="25917" y="1214715"/>
                </a:cubicBezTo>
                <a:cubicBezTo>
                  <a:pt x="25917" y="1214715"/>
                  <a:pt x="25917" y="1217759"/>
                  <a:pt x="25917" y="1220803"/>
                </a:cubicBezTo>
                <a:cubicBezTo>
                  <a:pt x="26519" y="1220803"/>
                  <a:pt x="26519" y="1214715"/>
                  <a:pt x="26519" y="1214715"/>
                </a:cubicBezTo>
                <a:cubicBezTo>
                  <a:pt x="26519" y="1214715"/>
                  <a:pt x="25917" y="1208626"/>
                  <a:pt x="25917" y="1211670"/>
                </a:cubicBezTo>
                <a:cubicBezTo>
                  <a:pt x="25314" y="1205581"/>
                  <a:pt x="27122" y="1208626"/>
                  <a:pt x="26519" y="1199493"/>
                </a:cubicBezTo>
                <a:cubicBezTo>
                  <a:pt x="27122" y="1199493"/>
                  <a:pt x="27122" y="1202537"/>
                  <a:pt x="27122" y="1202537"/>
                </a:cubicBezTo>
                <a:cubicBezTo>
                  <a:pt x="27122" y="1205581"/>
                  <a:pt x="26519" y="1208626"/>
                  <a:pt x="27122" y="1208626"/>
                </a:cubicBezTo>
                <a:cubicBezTo>
                  <a:pt x="27122" y="1214715"/>
                  <a:pt x="27122" y="1217759"/>
                  <a:pt x="27122" y="1220803"/>
                </a:cubicBezTo>
                <a:cubicBezTo>
                  <a:pt x="27122" y="1220803"/>
                  <a:pt x="27122" y="1220803"/>
                  <a:pt x="27122" y="1220803"/>
                </a:cubicBezTo>
                <a:cubicBezTo>
                  <a:pt x="26519" y="1226892"/>
                  <a:pt x="27725" y="1242114"/>
                  <a:pt x="27122" y="1245159"/>
                </a:cubicBezTo>
                <a:cubicBezTo>
                  <a:pt x="27122" y="1245159"/>
                  <a:pt x="27122" y="1251247"/>
                  <a:pt x="27122" y="1251247"/>
                </a:cubicBezTo>
                <a:cubicBezTo>
                  <a:pt x="27122" y="1257336"/>
                  <a:pt x="27725" y="1263425"/>
                  <a:pt x="27122" y="1272558"/>
                </a:cubicBezTo>
                <a:cubicBezTo>
                  <a:pt x="27122" y="1272558"/>
                  <a:pt x="27122" y="1272558"/>
                  <a:pt x="27122" y="1272558"/>
                </a:cubicBezTo>
                <a:cubicBezTo>
                  <a:pt x="27122" y="1269514"/>
                  <a:pt x="27122" y="1269514"/>
                  <a:pt x="27122" y="1269514"/>
                </a:cubicBezTo>
                <a:cubicBezTo>
                  <a:pt x="27725" y="1266469"/>
                  <a:pt x="26519" y="1263425"/>
                  <a:pt x="26519" y="1257336"/>
                </a:cubicBezTo>
                <a:cubicBezTo>
                  <a:pt x="27122" y="1257336"/>
                  <a:pt x="27122" y="1245159"/>
                  <a:pt x="26519" y="1239070"/>
                </a:cubicBezTo>
                <a:cubicBezTo>
                  <a:pt x="26519" y="1242114"/>
                  <a:pt x="26519" y="1251247"/>
                  <a:pt x="25917" y="1251247"/>
                </a:cubicBezTo>
                <a:cubicBezTo>
                  <a:pt x="25917" y="1248203"/>
                  <a:pt x="25917" y="1248203"/>
                  <a:pt x="25917" y="1245159"/>
                </a:cubicBezTo>
                <a:cubicBezTo>
                  <a:pt x="25917" y="1248203"/>
                  <a:pt x="25917" y="1251247"/>
                  <a:pt x="25314" y="1248203"/>
                </a:cubicBezTo>
                <a:cubicBezTo>
                  <a:pt x="25314" y="1242114"/>
                  <a:pt x="25917" y="1245159"/>
                  <a:pt x="25917" y="1239070"/>
                </a:cubicBezTo>
                <a:cubicBezTo>
                  <a:pt x="25917" y="1239070"/>
                  <a:pt x="25917" y="1236025"/>
                  <a:pt x="25314" y="1236025"/>
                </a:cubicBezTo>
                <a:cubicBezTo>
                  <a:pt x="25314" y="1232981"/>
                  <a:pt x="25917" y="1229937"/>
                  <a:pt x="25917" y="1236025"/>
                </a:cubicBezTo>
                <a:cubicBezTo>
                  <a:pt x="25917" y="1236025"/>
                  <a:pt x="25917" y="1226892"/>
                  <a:pt x="25314" y="1229937"/>
                </a:cubicBezTo>
                <a:cubicBezTo>
                  <a:pt x="25917" y="1226892"/>
                  <a:pt x="25917" y="1226892"/>
                  <a:pt x="25917" y="1223848"/>
                </a:cubicBezTo>
                <a:cubicBezTo>
                  <a:pt x="25917" y="1223848"/>
                  <a:pt x="25314" y="1220803"/>
                  <a:pt x="25314" y="1217759"/>
                </a:cubicBezTo>
                <a:close/>
                <a:moveTo>
                  <a:pt x="25314" y="1211670"/>
                </a:moveTo>
                <a:cubicBezTo>
                  <a:pt x="25314" y="1211670"/>
                  <a:pt x="25314" y="1214715"/>
                  <a:pt x="24711" y="1214715"/>
                </a:cubicBezTo>
                <a:cubicBezTo>
                  <a:pt x="24711" y="1211670"/>
                  <a:pt x="25314" y="1211670"/>
                  <a:pt x="25314" y="1208626"/>
                </a:cubicBezTo>
                <a:cubicBezTo>
                  <a:pt x="25314" y="1208626"/>
                  <a:pt x="25314" y="1211670"/>
                  <a:pt x="25314" y="1211670"/>
                </a:cubicBezTo>
                <a:cubicBezTo>
                  <a:pt x="25314" y="1214715"/>
                  <a:pt x="25314" y="1211670"/>
                  <a:pt x="25314" y="1211670"/>
                </a:cubicBezTo>
                <a:close/>
                <a:moveTo>
                  <a:pt x="31944" y="1208626"/>
                </a:moveTo>
                <a:cubicBezTo>
                  <a:pt x="32546" y="1211670"/>
                  <a:pt x="31341" y="1214715"/>
                  <a:pt x="31341" y="1217759"/>
                </a:cubicBezTo>
                <a:cubicBezTo>
                  <a:pt x="31341" y="1208626"/>
                  <a:pt x="31944" y="1214715"/>
                  <a:pt x="31944" y="1208626"/>
                </a:cubicBezTo>
                <a:close/>
                <a:moveTo>
                  <a:pt x="19287" y="1208626"/>
                </a:moveTo>
                <a:cubicBezTo>
                  <a:pt x="19287" y="1211670"/>
                  <a:pt x="19287" y="1211670"/>
                  <a:pt x="19287" y="1211670"/>
                </a:cubicBezTo>
                <a:cubicBezTo>
                  <a:pt x="18684" y="1211670"/>
                  <a:pt x="19287" y="1217759"/>
                  <a:pt x="18684" y="1217759"/>
                </a:cubicBezTo>
                <a:cubicBezTo>
                  <a:pt x="18684" y="1217759"/>
                  <a:pt x="18684" y="1214715"/>
                  <a:pt x="18684" y="1211670"/>
                </a:cubicBezTo>
                <a:cubicBezTo>
                  <a:pt x="18684" y="1211670"/>
                  <a:pt x="18684" y="1208626"/>
                  <a:pt x="19287" y="1208626"/>
                </a:cubicBezTo>
                <a:close/>
                <a:moveTo>
                  <a:pt x="31341" y="1229937"/>
                </a:moveTo>
                <a:cubicBezTo>
                  <a:pt x="31944" y="1229937"/>
                  <a:pt x="32546" y="1239070"/>
                  <a:pt x="31341" y="1239070"/>
                </a:cubicBezTo>
                <a:cubicBezTo>
                  <a:pt x="31944" y="1232981"/>
                  <a:pt x="31341" y="1236025"/>
                  <a:pt x="31341" y="1229937"/>
                </a:cubicBezTo>
                <a:close/>
                <a:moveTo>
                  <a:pt x="25314" y="1342579"/>
                </a:moveTo>
                <a:cubicBezTo>
                  <a:pt x="25917" y="1345624"/>
                  <a:pt x="25314" y="1348668"/>
                  <a:pt x="25314" y="1351712"/>
                </a:cubicBezTo>
                <a:cubicBezTo>
                  <a:pt x="25314" y="1351712"/>
                  <a:pt x="25314" y="1345624"/>
                  <a:pt x="25314" y="1342579"/>
                </a:cubicBezTo>
                <a:close/>
              </a:path>
            </a:pathLst>
          </a:custGeom>
          <a:solidFill>
            <a:srgbClr val="843F0B">
              <a:alpha val="20000"/>
            </a:srgbClr>
          </a:solidFill>
        </p:spPr>
      </p:sp>
      <p:sp>
        <p:nvSpPr>
          <p:cNvPr id="24" name="Text 8"/>
          <p:cNvSpPr/>
          <p:nvPr/>
        </p:nvSpPr>
        <p:spPr>
          <a:xfrm>
            <a:off x="4080802" y="3719111"/>
            <a:ext cx="35560" cy="1440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5" name="Shape 9"/>
          <p:cNvSpPr/>
          <p:nvPr/>
        </p:nvSpPr>
        <p:spPr>
          <a:xfrm>
            <a:off x="8069565" y="3719111"/>
            <a:ext cx="35560" cy="1440000"/>
          </a:xfrm>
          <a:custGeom>
            <a:avLst/>
            <a:gdLst/>
            <a:ahLst/>
            <a:cxnLst/>
            <a:rect l="l" t="t" r="r" b="b"/>
            <a:pathLst>
              <a:path w="35560" h="1440000">
                <a:moveTo>
                  <a:pt x="17479" y="18266"/>
                </a:moveTo>
                <a:cubicBezTo>
                  <a:pt x="17479" y="21311"/>
                  <a:pt x="17479" y="21311"/>
                  <a:pt x="17479" y="21311"/>
                </a:cubicBezTo>
                <a:cubicBezTo>
                  <a:pt x="17479" y="21311"/>
                  <a:pt x="16876" y="21311"/>
                  <a:pt x="16876" y="18266"/>
                </a:cubicBezTo>
                <a:cubicBezTo>
                  <a:pt x="16876" y="18266"/>
                  <a:pt x="16876" y="12178"/>
                  <a:pt x="16876" y="9133"/>
                </a:cubicBezTo>
                <a:cubicBezTo>
                  <a:pt x="15068" y="6089"/>
                  <a:pt x="13862" y="6089"/>
                  <a:pt x="13260" y="12178"/>
                </a:cubicBezTo>
                <a:cubicBezTo>
                  <a:pt x="12657" y="6089"/>
                  <a:pt x="12657" y="15222"/>
                  <a:pt x="12054" y="9133"/>
                </a:cubicBezTo>
                <a:cubicBezTo>
                  <a:pt x="12657" y="15222"/>
                  <a:pt x="12657" y="18266"/>
                  <a:pt x="13260" y="24355"/>
                </a:cubicBezTo>
                <a:cubicBezTo>
                  <a:pt x="12657" y="21311"/>
                  <a:pt x="11452" y="24355"/>
                  <a:pt x="11452" y="18266"/>
                </a:cubicBezTo>
                <a:cubicBezTo>
                  <a:pt x="10849" y="15222"/>
                  <a:pt x="10849" y="18266"/>
                  <a:pt x="10849" y="21311"/>
                </a:cubicBezTo>
                <a:cubicBezTo>
                  <a:pt x="10246" y="15222"/>
                  <a:pt x="9041" y="21311"/>
                  <a:pt x="7835" y="18266"/>
                </a:cubicBezTo>
                <a:cubicBezTo>
                  <a:pt x="7835" y="21311"/>
                  <a:pt x="7835" y="21311"/>
                  <a:pt x="7835" y="24355"/>
                </a:cubicBezTo>
                <a:cubicBezTo>
                  <a:pt x="7233" y="21311"/>
                  <a:pt x="7233" y="24355"/>
                  <a:pt x="6630" y="21311"/>
                </a:cubicBezTo>
                <a:cubicBezTo>
                  <a:pt x="6630" y="24355"/>
                  <a:pt x="6630" y="27400"/>
                  <a:pt x="6630" y="27400"/>
                </a:cubicBezTo>
                <a:cubicBezTo>
                  <a:pt x="6630" y="27400"/>
                  <a:pt x="6630" y="30444"/>
                  <a:pt x="6027" y="27400"/>
                </a:cubicBezTo>
                <a:cubicBezTo>
                  <a:pt x="6027" y="30444"/>
                  <a:pt x="5424" y="30444"/>
                  <a:pt x="4822" y="33488"/>
                </a:cubicBezTo>
                <a:cubicBezTo>
                  <a:pt x="5424" y="33488"/>
                  <a:pt x="5424" y="36533"/>
                  <a:pt x="5424" y="36533"/>
                </a:cubicBezTo>
                <a:cubicBezTo>
                  <a:pt x="6027" y="36533"/>
                  <a:pt x="5424" y="33488"/>
                  <a:pt x="5424" y="33488"/>
                </a:cubicBezTo>
                <a:cubicBezTo>
                  <a:pt x="6027" y="33488"/>
                  <a:pt x="6027" y="36533"/>
                  <a:pt x="6027" y="36533"/>
                </a:cubicBezTo>
                <a:cubicBezTo>
                  <a:pt x="6027" y="33488"/>
                  <a:pt x="6027" y="33488"/>
                  <a:pt x="6027" y="33488"/>
                </a:cubicBezTo>
                <a:cubicBezTo>
                  <a:pt x="6630" y="36533"/>
                  <a:pt x="6630" y="33488"/>
                  <a:pt x="7233" y="33488"/>
                </a:cubicBezTo>
                <a:cubicBezTo>
                  <a:pt x="7835" y="39577"/>
                  <a:pt x="7233" y="42622"/>
                  <a:pt x="7233" y="48710"/>
                </a:cubicBezTo>
                <a:cubicBezTo>
                  <a:pt x="6630" y="45666"/>
                  <a:pt x="6630" y="45666"/>
                  <a:pt x="6630" y="48710"/>
                </a:cubicBezTo>
                <a:cubicBezTo>
                  <a:pt x="6027" y="42622"/>
                  <a:pt x="4822" y="54799"/>
                  <a:pt x="4219" y="48710"/>
                </a:cubicBezTo>
                <a:cubicBezTo>
                  <a:pt x="4219" y="51755"/>
                  <a:pt x="4219" y="54799"/>
                  <a:pt x="3616" y="54799"/>
                </a:cubicBezTo>
                <a:cubicBezTo>
                  <a:pt x="3014" y="51755"/>
                  <a:pt x="1205" y="57844"/>
                  <a:pt x="1205" y="63932"/>
                </a:cubicBezTo>
                <a:cubicBezTo>
                  <a:pt x="1808" y="66977"/>
                  <a:pt x="2411" y="66977"/>
                  <a:pt x="3014" y="60888"/>
                </a:cubicBezTo>
                <a:cubicBezTo>
                  <a:pt x="3616" y="66977"/>
                  <a:pt x="3616" y="57844"/>
                  <a:pt x="4822" y="60888"/>
                </a:cubicBezTo>
                <a:cubicBezTo>
                  <a:pt x="4822" y="63932"/>
                  <a:pt x="4822" y="66977"/>
                  <a:pt x="4219" y="70021"/>
                </a:cubicBezTo>
                <a:cubicBezTo>
                  <a:pt x="4219" y="70021"/>
                  <a:pt x="4219" y="70021"/>
                  <a:pt x="4219" y="66977"/>
                </a:cubicBezTo>
                <a:cubicBezTo>
                  <a:pt x="4219" y="70021"/>
                  <a:pt x="4219" y="70021"/>
                  <a:pt x="4219" y="73066"/>
                </a:cubicBezTo>
                <a:cubicBezTo>
                  <a:pt x="3014" y="73066"/>
                  <a:pt x="3014" y="79154"/>
                  <a:pt x="1808" y="79154"/>
                </a:cubicBezTo>
                <a:cubicBezTo>
                  <a:pt x="1808" y="85243"/>
                  <a:pt x="603" y="79154"/>
                  <a:pt x="603" y="88288"/>
                </a:cubicBezTo>
                <a:cubicBezTo>
                  <a:pt x="1205" y="85243"/>
                  <a:pt x="3014" y="85243"/>
                  <a:pt x="3616" y="82199"/>
                </a:cubicBezTo>
                <a:cubicBezTo>
                  <a:pt x="3616" y="82199"/>
                  <a:pt x="4219" y="82199"/>
                  <a:pt x="4219" y="85243"/>
                </a:cubicBezTo>
                <a:cubicBezTo>
                  <a:pt x="4219" y="100465"/>
                  <a:pt x="1205" y="94376"/>
                  <a:pt x="0" y="109598"/>
                </a:cubicBezTo>
                <a:cubicBezTo>
                  <a:pt x="603" y="112643"/>
                  <a:pt x="1205" y="106554"/>
                  <a:pt x="1205" y="103510"/>
                </a:cubicBezTo>
                <a:cubicBezTo>
                  <a:pt x="1808" y="106554"/>
                  <a:pt x="2411" y="109598"/>
                  <a:pt x="3014" y="106554"/>
                </a:cubicBezTo>
                <a:cubicBezTo>
                  <a:pt x="4219" y="115687"/>
                  <a:pt x="1205" y="118732"/>
                  <a:pt x="603" y="124820"/>
                </a:cubicBezTo>
                <a:cubicBezTo>
                  <a:pt x="1205" y="124820"/>
                  <a:pt x="1205" y="127865"/>
                  <a:pt x="1205" y="130909"/>
                </a:cubicBezTo>
                <a:cubicBezTo>
                  <a:pt x="1205" y="127865"/>
                  <a:pt x="1808" y="127865"/>
                  <a:pt x="1808" y="130909"/>
                </a:cubicBezTo>
                <a:cubicBezTo>
                  <a:pt x="1808" y="124820"/>
                  <a:pt x="2411" y="133953"/>
                  <a:pt x="3014" y="127865"/>
                </a:cubicBezTo>
                <a:cubicBezTo>
                  <a:pt x="3014" y="124820"/>
                  <a:pt x="3014" y="121776"/>
                  <a:pt x="3014" y="121776"/>
                </a:cubicBezTo>
                <a:cubicBezTo>
                  <a:pt x="3616" y="121776"/>
                  <a:pt x="3616" y="124820"/>
                  <a:pt x="3616" y="127865"/>
                </a:cubicBezTo>
                <a:cubicBezTo>
                  <a:pt x="3616" y="130909"/>
                  <a:pt x="4219" y="130909"/>
                  <a:pt x="4219" y="130909"/>
                </a:cubicBezTo>
                <a:cubicBezTo>
                  <a:pt x="3616" y="136998"/>
                  <a:pt x="3616" y="136998"/>
                  <a:pt x="3014" y="140042"/>
                </a:cubicBezTo>
                <a:cubicBezTo>
                  <a:pt x="3014" y="140042"/>
                  <a:pt x="3014" y="140042"/>
                  <a:pt x="3014" y="136998"/>
                </a:cubicBezTo>
                <a:cubicBezTo>
                  <a:pt x="2411" y="143087"/>
                  <a:pt x="2411" y="143087"/>
                  <a:pt x="1808" y="143087"/>
                </a:cubicBezTo>
                <a:cubicBezTo>
                  <a:pt x="1808" y="146131"/>
                  <a:pt x="1205" y="149175"/>
                  <a:pt x="1808" y="149175"/>
                </a:cubicBezTo>
                <a:cubicBezTo>
                  <a:pt x="1808" y="143087"/>
                  <a:pt x="2411" y="152220"/>
                  <a:pt x="3014" y="149175"/>
                </a:cubicBezTo>
                <a:cubicBezTo>
                  <a:pt x="3616" y="146131"/>
                  <a:pt x="3014" y="143087"/>
                  <a:pt x="3014" y="143087"/>
                </a:cubicBezTo>
                <a:cubicBezTo>
                  <a:pt x="3616" y="146131"/>
                  <a:pt x="3616" y="152220"/>
                  <a:pt x="3616" y="155264"/>
                </a:cubicBezTo>
                <a:cubicBezTo>
                  <a:pt x="3014" y="155264"/>
                  <a:pt x="3014" y="155264"/>
                  <a:pt x="2411" y="161353"/>
                </a:cubicBezTo>
                <a:cubicBezTo>
                  <a:pt x="1808" y="158309"/>
                  <a:pt x="1808" y="164397"/>
                  <a:pt x="603" y="167442"/>
                </a:cubicBezTo>
                <a:cubicBezTo>
                  <a:pt x="603" y="167442"/>
                  <a:pt x="603" y="173531"/>
                  <a:pt x="603" y="176575"/>
                </a:cubicBezTo>
                <a:cubicBezTo>
                  <a:pt x="1205" y="179619"/>
                  <a:pt x="1205" y="173531"/>
                  <a:pt x="1808" y="170486"/>
                </a:cubicBezTo>
                <a:cubicBezTo>
                  <a:pt x="1808" y="173531"/>
                  <a:pt x="2411" y="170486"/>
                  <a:pt x="2411" y="167442"/>
                </a:cubicBezTo>
                <a:cubicBezTo>
                  <a:pt x="2411" y="173531"/>
                  <a:pt x="2411" y="176575"/>
                  <a:pt x="3014" y="176575"/>
                </a:cubicBezTo>
                <a:cubicBezTo>
                  <a:pt x="3014" y="173531"/>
                  <a:pt x="2411" y="173531"/>
                  <a:pt x="3014" y="167442"/>
                </a:cubicBezTo>
                <a:cubicBezTo>
                  <a:pt x="3014" y="170486"/>
                  <a:pt x="3014" y="167442"/>
                  <a:pt x="3014" y="167442"/>
                </a:cubicBezTo>
                <a:cubicBezTo>
                  <a:pt x="3014" y="176575"/>
                  <a:pt x="3616" y="164397"/>
                  <a:pt x="3616" y="167442"/>
                </a:cubicBezTo>
                <a:cubicBezTo>
                  <a:pt x="3014" y="179619"/>
                  <a:pt x="1808" y="185708"/>
                  <a:pt x="603" y="194841"/>
                </a:cubicBezTo>
                <a:cubicBezTo>
                  <a:pt x="1808" y="194841"/>
                  <a:pt x="1808" y="191797"/>
                  <a:pt x="2411" y="194841"/>
                </a:cubicBezTo>
                <a:cubicBezTo>
                  <a:pt x="2411" y="191797"/>
                  <a:pt x="2411" y="185708"/>
                  <a:pt x="3014" y="188753"/>
                </a:cubicBezTo>
                <a:cubicBezTo>
                  <a:pt x="3014" y="188753"/>
                  <a:pt x="3014" y="188753"/>
                  <a:pt x="3014" y="191797"/>
                </a:cubicBezTo>
                <a:cubicBezTo>
                  <a:pt x="2411" y="191797"/>
                  <a:pt x="3014" y="197886"/>
                  <a:pt x="3014" y="197886"/>
                </a:cubicBezTo>
                <a:cubicBezTo>
                  <a:pt x="2411" y="200930"/>
                  <a:pt x="3014" y="203975"/>
                  <a:pt x="3014" y="207019"/>
                </a:cubicBezTo>
                <a:cubicBezTo>
                  <a:pt x="3014" y="210063"/>
                  <a:pt x="2411" y="210063"/>
                  <a:pt x="2411" y="216152"/>
                </a:cubicBezTo>
                <a:cubicBezTo>
                  <a:pt x="3014" y="216152"/>
                  <a:pt x="3014" y="213108"/>
                  <a:pt x="3014" y="216152"/>
                </a:cubicBezTo>
                <a:cubicBezTo>
                  <a:pt x="2411" y="219197"/>
                  <a:pt x="3014" y="219197"/>
                  <a:pt x="3014" y="228330"/>
                </a:cubicBezTo>
                <a:cubicBezTo>
                  <a:pt x="3014" y="228330"/>
                  <a:pt x="2411" y="231374"/>
                  <a:pt x="3014" y="231374"/>
                </a:cubicBezTo>
                <a:cubicBezTo>
                  <a:pt x="3014" y="228330"/>
                  <a:pt x="3014" y="228330"/>
                  <a:pt x="3616" y="225285"/>
                </a:cubicBezTo>
                <a:cubicBezTo>
                  <a:pt x="3014" y="231374"/>
                  <a:pt x="3616" y="249641"/>
                  <a:pt x="3014" y="243552"/>
                </a:cubicBezTo>
                <a:cubicBezTo>
                  <a:pt x="2411" y="246596"/>
                  <a:pt x="3014" y="249641"/>
                  <a:pt x="2411" y="252685"/>
                </a:cubicBezTo>
                <a:cubicBezTo>
                  <a:pt x="3014" y="252685"/>
                  <a:pt x="3014" y="246596"/>
                  <a:pt x="3616" y="249641"/>
                </a:cubicBezTo>
                <a:cubicBezTo>
                  <a:pt x="3616" y="252685"/>
                  <a:pt x="3014" y="249641"/>
                  <a:pt x="3014" y="252685"/>
                </a:cubicBezTo>
                <a:cubicBezTo>
                  <a:pt x="3616" y="255729"/>
                  <a:pt x="3014" y="258774"/>
                  <a:pt x="3014" y="261818"/>
                </a:cubicBezTo>
                <a:cubicBezTo>
                  <a:pt x="3014" y="261818"/>
                  <a:pt x="3014" y="264863"/>
                  <a:pt x="2411" y="264863"/>
                </a:cubicBezTo>
                <a:cubicBezTo>
                  <a:pt x="3014" y="273996"/>
                  <a:pt x="1808" y="283129"/>
                  <a:pt x="2411" y="292262"/>
                </a:cubicBezTo>
                <a:cubicBezTo>
                  <a:pt x="3014" y="292262"/>
                  <a:pt x="3014" y="289218"/>
                  <a:pt x="3014" y="292262"/>
                </a:cubicBezTo>
                <a:cubicBezTo>
                  <a:pt x="3014" y="295307"/>
                  <a:pt x="2411" y="295307"/>
                  <a:pt x="3014" y="301395"/>
                </a:cubicBezTo>
                <a:cubicBezTo>
                  <a:pt x="2411" y="298351"/>
                  <a:pt x="2411" y="298351"/>
                  <a:pt x="2411" y="298351"/>
                </a:cubicBezTo>
                <a:cubicBezTo>
                  <a:pt x="2411" y="307484"/>
                  <a:pt x="3014" y="325751"/>
                  <a:pt x="2411" y="331839"/>
                </a:cubicBezTo>
                <a:cubicBezTo>
                  <a:pt x="3014" y="334884"/>
                  <a:pt x="2411" y="340973"/>
                  <a:pt x="2411" y="347061"/>
                </a:cubicBezTo>
                <a:cubicBezTo>
                  <a:pt x="3014" y="350106"/>
                  <a:pt x="2411" y="359239"/>
                  <a:pt x="2411" y="365328"/>
                </a:cubicBezTo>
                <a:cubicBezTo>
                  <a:pt x="2411" y="362283"/>
                  <a:pt x="2411" y="362283"/>
                  <a:pt x="3014" y="359239"/>
                </a:cubicBezTo>
                <a:cubicBezTo>
                  <a:pt x="3014" y="362283"/>
                  <a:pt x="3014" y="362283"/>
                  <a:pt x="3014" y="362283"/>
                </a:cubicBezTo>
                <a:cubicBezTo>
                  <a:pt x="2411" y="365328"/>
                  <a:pt x="3014" y="365328"/>
                  <a:pt x="3014" y="368372"/>
                </a:cubicBezTo>
                <a:cubicBezTo>
                  <a:pt x="3014" y="377505"/>
                  <a:pt x="2411" y="395772"/>
                  <a:pt x="3014" y="401860"/>
                </a:cubicBezTo>
                <a:cubicBezTo>
                  <a:pt x="3014" y="401860"/>
                  <a:pt x="3014" y="401860"/>
                  <a:pt x="3014" y="401860"/>
                </a:cubicBezTo>
                <a:cubicBezTo>
                  <a:pt x="3014" y="407949"/>
                  <a:pt x="3014" y="414038"/>
                  <a:pt x="2411" y="423171"/>
                </a:cubicBezTo>
                <a:cubicBezTo>
                  <a:pt x="3014" y="423171"/>
                  <a:pt x="3014" y="429260"/>
                  <a:pt x="3014" y="429260"/>
                </a:cubicBezTo>
                <a:cubicBezTo>
                  <a:pt x="3014" y="432304"/>
                  <a:pt x="3014" y="432304"/>
                  <a:pt x="2411" y="435349"/>
                </a:cubicBezTo>
                <a:cubicBezTo>
                  <a:pt x="3014" y="438393"/>
                  <a:pt x="3014" y="432304"/>
                  <a:pt x="3014" y="435349"/>
                </a:cubicBezTo>
                <a:cubicBezTo>
                  <a:pt x="2411" y="438393"/>
                  <a:pt x="3616" y="444482"/>
                  <a:pt x="3014" y="450571"/>
                </a:cubicBezTo>
                <a:cubicBezTo>
                  <a:pt x="2411" y="447526"/>
                  <a:pt x="3014" y="444482"/>
                  <a:pt x="3014" y="444482"/>
                </a:cubicBezTo>
                <a:cubicBezTo>
                  <a:pt x="2411" y="444482"/>
                  <a:pt x="2411" y="456660"/>
                  <a:pt x="3014" y="453615"/>
                </a:cubicBezTo>
                <a:cubicBezTo>
                  <a:pt x="3014" y="453615"/>
                  <a:pt x="3616" y="453615"/>
                  <a:pt x="3616" y="450571"/>
                </a:cubicBezTo>
                <a:cubicBezTo>
                  <a:pt x="3616" y="453615"/>
                  <a:pt x="3014" y="453615"/>
                  <a:pt x="3014" y="459704"/>
                </a:cubicBezTo>
                <a:cubicBezTo>
                  <a:pt x="3014" y="462748"/>
                  <a:pt x="3616" y="462748"/>
                  <a:pt x="3616" y="465793"/>
                </a:cubicBezTo>
                <a:cubicBezTo>
                  <a:pt x="3014" y="462748"/>
                  <a:pt x="3014" y="471882"/>
                  <a:pt x="3616" y="471882"/>
                </a:cubicBezTo>
                <a:cubicBezTo>
                  <a:pt x="3616" y="471882"/>
                  <a:pt x="3014" y="465793"/>
                  <a:pt x="3616" y="465793"/>
                </a:cubicBezTo>
                <a:cubicBezTo>
                  <a:pt x="4219" y="465793"/>
                  <a:pt x="4219" y="465793"/>
                  <a:pt x="4219" y="471882"/>
                </a:cubicBezTo>
                <a:cubicBezTo>
                  <a:pt x="4219" y="471882"/>
                  <a:pt x="4219" y="468837"/>
                  <a:pt x="3616" y="468837"/>
                </a:cubicBezTo>
                <a:cubicBezTo>
                  <a:pt x="3616" y="471882"/>
                  <a:pt x="3616" y="471882"/>
                  <a:pt x="3616" y="474926"/>
                </a:cubicBezTo>
                <a:cubicBezTo>
                  <a:pt x="3616" y="471882"/>
                  <a:pt x="3014" y="477970"/>
                  <a:pt x="3014" y="481015"/>
                </a:cubicBezTo>
                <a:cubicBezTo>
                  <a:pt x="3616" y="481015"/>
                  <a:pt x="3616" y="477970"/>
                  <a:pt x="3616" y="481015"/>
                </a:cubicBezTo>
                <a:cubicBezTo>
                  <a:pt x="3014" y="481015"/>
                  <a:pt x="3616" y="493192"/>
                  <a:pt x="3616" y="499281"/>
                </a:cubicBezTo>
                <a:cubicBezTo>
                  <a:pt x="4219" y="502326"/>
                  <a:pt x="3616" y="502326"/>
                  <a:pt x="4822" y="508414"/>
                </a:cubicBezTo>
                <a:cubicBezTo>
                  <a:pt x="4219" y="511459"/>
                  <a:pt x="4219" y="502326"/>
                  <a:pt x="3616" y="508414"/>
                </a:cubicBezTo>
                <a:cubicBezTo>
                  <a:pt x="3616" y="508414"/>
                  <a:pt x="4219" y="511459"/>
                  <a:pt x="3616" y="511459"/>
                </a:cubicBezTo>
                <a:cubicBezTo>
                  <a:pt x="3616" y="514503"/>
                  <a:pt x="3616" y="508414"/>
                  <a:pt x="3616" y="508414"/>
                </a:cubicBezTo>
                <a:cubicBezTo>
                  <a:pt x="3616" y="511459"/>
                  <a:pt x="3014" y="508414"/>
                  <a:pt x="3014" y="508414"/>
                </a:cubicBezTo>
                <a:cubicBezTo>
                  <a:pt x="3014" y="517548"/>
                  <a:pt x="3014" y="520592"/>
                  <a:pt x="3616" y="526681"/>
                </a:cubicBezTo>
                <a:cubicBezTo>
                  <a:pt x="3616" y="523636"/>
                  <a:pt x="3616" y="520592"/>
                  <a:pt x="3616" y="517548"/>
                </a:cubicBezTo>
                <a:cubicBezTo>
                  <a:pt x="3616" y="523636"/>
                  <a:pt x="4219" y="532770"/>
                  <a:pt x="3616" y="532770"/>
                </a:cubicBezTo>
                <a:cubicBezTo>
                  <a:pt x="3616" y="529725"/>
                  <a:pt x="3616" y="526681"/>
                  <a:pt x="3616" y="526681"/>
                </a:cubicBezTo>
                <a:cubicBezTo>
                  <a:pt x="3616" y="529725"/>
                  <a:pt x="3014" y="526681"/>
                  <a:pt x="3014" y="529725"/>
                </a:cubicBezTo>
                <a:cubicBezTo>
                  <a:pt x="3616" y="529725"/>
                  <a:pt x="3616" y="544947"/>
                  <a:pt x="3616" y="538858"/>
                </a:cubicBezTo>
                <a:cubicBezTo>
                  <a:pt x="3616" y="544947"/>
                  <a:pt x="3616" y="557125"/>
                  <a:pt x="3616" y="560169"/>
                </a:cubicBezTo>
                <a:cubicBezTo>
                  <a:pt x="4219" y="560169"/>
                  <a:pt x="3616" y="557125"/>
                  <a:pt x="4219" y="557125"/>
                </a:cubicBezTo>
                <a:cubicBezTo>
                  <a:pt x="4219" y="557125"/>
                  <a:pt x="4219" y="560169"/>
                  <a:pt x="4219" y="566258"/>
                </a:cubicBezTo>
                <a:cubicBezTo>
                  <a:pt x="3616" y="563214"/>
                  <a:pt x="3616" y="569302"/>
                  <a:pt x="3616" y="572347"/>
                </a:cubicBezTo>
                <a:cubicBezTo>
                  <a:pt x="3616" y="569302"/>
                  <a:pt x="4219" y="566258"/>
                  <a:pt x="4822" y="566258"/>
                </a:cubicBezTo>
                <a:cubicBezTo>
                  <a:pt x="4219" y="572347"/>
                  <a:pt x="4219" y="578436"/>
                  <a:pt x="4219" y="584524"/>
                </a:cubicBezTo>
                <a:cubicBezTo>
                  <a:pt x="4219" y="584524"/>
                  <a:pt x="3616" y="584524"/>
                  <a:pt x="3616" y="587569"/>
                </a:cubicBezTo>
                <a:cubicBezTo>
                  <a:pt x="4219" y="587569"/>
                  <a:pt x="3616" y="590613"/>
                  <a:pt x="4219" y="593658"/>
                </a:cubicBezTo>
                <a:cubicBezTo>
                  <a:pt x="3616" y="593658"/>
                  <a:pt x="3616" y="593658"/>
                  <a:pt x="3616" y="590613"/>
                </a:cubicBezTo>
                <a:cubicBezTo>
                  <a:pt x="3616" y="596702"/>
                  <a:pt x="3616" y="599746"/>
                  <a:pt x="3616" y="602791"/>
                </a:cubicBezTo>
                <a:cubicBezTo>
                  <a:pt x="3616" y="605835"/>
                  <a:pt x="3616" y="602791"/>
                  <a:pt x="3616" y="602791"/>
                </a:cubicBezTo>
                <a:cubicBezTo>
                  <a:pt x="4219" y="605835"/>
                  <a:pt x="4219" y="605835"/>
                  <a:pt x="4219" y="611924"/>
                </a:cubicBezTo>
                <a:cubicBezTo>
                  <a:pt x="4219" y="611924"/>
                  <a:pt x="3616" y="608879"/>
                  <a:pt x="3616" y="611924"/>
                </a:cubicBezTo>
                <a:cubicBezTo>
                  <a:pt x="4219" y="611924"/>
                  <a:pt x="4219" y="618013"/>
                  <a:pt x="4822" y="618013"/>
                </a:cubicBezTo>
                <a:cubicBezTo>
                  <a:pt x="4822" y="611924"/>
                  <a:pt x="4822" y="614968"/>
                  <a:pt x="4822" y="611924"/>
                </a:cubicBezTo>
                <a:cubicBezTo>
                  <a:pt x="4822" y="611924"/>
                  <a:pt x="4219" y="611924"/>
                  <a:pt x="4219" y="608879"/>
                </a:cubicBezTo>
                <a:cubicBezTo>
                  <a:pt x="4822" y="608879"/>
                  <a:pt x="4219" y="599746"/>
                  <a:pt x="4822" y="599746"/>
                </a:cubicBezTo>
                <a:cubicBezTo>
                  <a:pt x="4822" y="605835"/>
                  <a:pt x="5424" y="602791"/>
                  <a:pt x="6027" y="602791"/>
                </a:cubicBezTo>
                <a:cubicBezTo>
                  <a:pt x="5424" y="605835"/>
                  <a:pt x="6027" y="605835"/>
                  <a:pt x="6027" y="608879"/>
                </a:cubicBezTo>
                <a:cubicBezTo>
                  <a:pt x="5424" y="605835"/>
                  <a:pt x="5424" y="608879"/>
                  <a:pt x="5424" y="611924"/>
                </a:cubicBezTo>
                <a:cubicBezTo>
                  <a:pt x="5424" y="608879"/>
                  <a:pt x="6027" y="608879"/>
                  <a:pt x="6027" y="608879"/>
                </a:cubicBezTo>
                <a:cubicBezTo>
                  <a:pt x="6027" y="611924"/>
                  <a:pt x="6027" y="614968"/>
                  <a:pt x="6630" y="618013"/>
                </a:cubicBezTo>
                <a:cubicBezTo>
                  <a:pt x="6027" y="618013"/>
                  <a:pt x="6027" y="618013"/>
                  <a:pt x="6027" y="621057"/>
                </a:cubicBezTo>
                <a:cubicBezTo>
                  <a:pt x="6027" y="621057"/>
                  <a:pt x="6027" y="624101"/>
                  <a:pt x="6630" y="624101"/>
                </a:cubicBezTo>
                <a:cubicBezTo>
                  <a:pt x="6027" y="624101"/>
                  <a:pt x="6027" y="627146"/>
                  <a:pt x="6027" y="627146"/>
                </a:cubicBezTo>
                <a:cubicBezTo>
                  <a:pt x="6027" y="624101"/>
                  <a:pt x="6027" y="618013"/>
                  <a:pt x="5424" y="618013"/>
                </a:cubicBezTo>
                <a:cubicBezTo>
                  <a:pt x="4822" y="624101"/>
                  <a:pt x="5424" y="627146"/>
                  <a:pt x="6027" y="630190"/>
                </a:cubicBezTo>
                <a:cubicBezTo>
                  <a:pt x="6027" y="633235"/>
                  <a:pt x="6027" y="633235"/>
                  <a:pt x="6027" y="636279"/>
                </a:cubicBezTo>
                <a:cubicBezTo>
                  <a:pt x="6027" y="636279"/>
                  <a:pt x="6027" y="639323"/>
                  <a:pt x="6027" y="639323"/>
                </a:cubicBezTo>
                <a:cubicBezTo>
                  <a:pt x="5424" y="633235"/>
                  <a:pt x="6027" y="633235"/>
                  <a:pt x="6027" y="633235"/>
                </a:cubicBezTo>
                <a:cubicBezTo>
                  <a:pt x="5424" y="630190"/>
                  <a:pt x="5424" y="636279"/>
                  <a:pt x="5424" y="636279"/>
                </a:cubicBezTo>
                <a:cubicBezTo>
                  <a:pt x="5424" y="633235"/>
                  <a:pt x="4822" y="633235"/>
                  <a:pt x="4822" y="636279"/>
                </a:cubicBezTo>
                <a:cubicBezTo>
                  <a:pt x="5424" y="636279"/>
                  <a:pt x="5424" y="642368"/>
                  <a:pt x="5424" y="645412"/>
                </a:cubicBezTo>
                <a:cubicBezTo>
                  <a:pt x="6027" y="645412"/>
                  <a:pt x="6027" y="642368"/>
                  <a:pt x="6027" y="642368"/>
                </a:cubicBezTo>
                <a:cubicBezTo>
                  <a:pt x="6027" y="645412"/>
                  <a:pt x="5424" y="648457"/>
                  <a:pt x="6027" y="651501"/>
                </a:cubicBezTo>
                <a:cubicBezTo>
                  <a:pt x="6027" y="645412"/>
                  <a:pt x="6027" y="651501"/>
                  <a:pt x="6027" y="654545"/>
                </a:cubicBezTo>
                <a:cubicBezTo>
                  <a:pt x="6027" y="648457"/>
                  <a:pt x="7233" y="651501"/>
                  <a:pt x="7233" y="651501"/>
                </a:cubicBezTo>
                <a:cubicBezTo>
                  <a:pt x="7233" y="654545"/>
                  <a:pt x="7233" y="660634"/>
                  <a:pt x="7233" y="660634"/>
                </a:cubicBezTo>
                <a:cubicBezTo>
                  <a:pt x="6630" y="660634"/>
                  <a:pt x="6630" y="660634"/>
                  <a:pt x="6630" y="660634"/>
                </a:cubicBezTo>
                <a:cubicBezTo>
                  <a:pt x="6630" y="657590"/>
                  <a:pt x="7233" y="654545"/>
                  <a:pt x="6630" y="651501"/>
                </a:cubicBezTo>
                <a:cubicBezTo>
                  <a:pt x="6630" y="654545"/>
                  <a:pt x="6630" y="654545"/>
                  <a:pt x="6630" y="654545"/>
                </a:cubicBezTo>
                <a:cubicBezTo>
                  <a:pt x="6630" y="654545"/>
                  <a:pt x="6630" y="651501"/>
                  <a:pt x="6630" y="651501"/>
                </a:cubicBezTo>
                <a:cubicBezTo>
                  <a:pt x="6027" y="663679"/>
                  <a:pt x="6630" y="669767"/>
                  <a:pt x="6027" y="675856"/>
                </a:cubicBezTo>
                <a:cubicBezTo>
                  <a:pt x="6630" y="675856"/>
                  <a:pt x="6027" y="681945"/>
                  <a:pt x="6630" y="684989"/>
                </a:cubicBezTo>
                <a:cubicBezTo>
                  <a:pt x="6630" y="684989"/>
                  <a:pt x="6630" y="681945"/>
                  <a:pt x="6630" y="681945"/>
                </a:cubicBezTo>
                <a:cubicBezTo>
                  <a:pt x="7233" y="681945"/>
                  <a:pt x="6630" y="688034"/>
                  <a:pt x="6630" y="688034"/>
                </a:cubicBezTo>
                <a:cubicBezTo>
                  <a:pt x="6630" y="688034"/>
                  <a:pt x="6027" y="691078"/>
                  <a:pt x="6027" y="688034"/>
                </a:cubicBezTo>
                <a:cubicBezTo>
                  <a:pt x="6027" y="691078"/>
                  <a:pt x="6027" y="691078"/>
                  <a:pt x="6027" y="694123"/>
                </a:cubicBezTo>
                <a:cubicBezTo>
                  <a:pt x="6630" y="691078"/>
                  <a:pt x="7233" y="691078"/>
                  <a:pt x="7233" y="688034"/>
                </a:cubicBezTo>
                <a:cubicBezTo>
                  <a:pt x="7835" y="691078"/>
                  <a:pt x="7233" y="691078"/>
                  <a:pt x="7233" y="694123"/>
                </a:cubicBezTo>
                <a:cubicBezTo>
                  <a:pt x="6630" y="691078"/>
                  <a:pt x="7233" y="703256"/>
                  <a:pt x="6630" y="697167"/>
                </a:cubicBezTo>
                <a:cubicBezTo>
                  <a:pt x="6630" y="700211"/>
                  <a:pt x="6027" y="703256"/>
                  <a:pt x="6027" y="706300"/>
                </a:cubicBezTo>
                <a:cubicBezTo>
                  <a:pt x="6027" y="703256"/>
                  <a:pt x="6630" y="703256"/>
                  <a:pt x="6630" y="706300"/>
                </a:cubicBezTo>
                <a:cubicBezTo>
                  <a:pt x="6630" y="706300"/>
                  <a:pt x="6630" y="709345"/>
                  <a:pt x="6027" y="706300"/>
                </a:cubicBezTo>
                <a:cubicBezTo>
                  <a:pt x="6027" y="706300"/>
                  <a:pt x="6027" y="706300"/>
                  <a:pt x="6027" y="706300"/>
                </a:cubicBezTo>
                <a:cubicBezTo>
                  <a:pt x="6027" y="706300"/>
                  <a:pt x="6027" y="700211"/>
                  <a:pt x="6027" y="700211"/>
                </a:cubicBezTo>
                <a:cubicBezTo>
                  <a:pt x="6027" y="706300"/>
                  <a:pt x="5424" y="706300"/>
                  <a:pt x="5424" y="703256"/>
                </a:cubicBezTo>
                <a:cubicBezTo>
                  <a:pt x="5424" y="709345"/>
                  <a:pt x="6027" y="706300"/>
                  <a:pt x="6027" y="712389"/>
                </a:cubicBezTo>
                <a:cubicBezTo>
                  <a:pt x="6027" y="712389"/>
                  <a:pt x="6027" y="715433"/>
                  <a:pt x="5424" y="712389"/>
                </a:cubicBezTo>
                <a:cubicBezTo>
                  <a:pt x="5424" y="718478"/>
                  <a:pt x="6027" y="718478"/>
                  <a:pt x="6027" y="724567"/>
                </a:cubicBezTo>
                <a:cubicBezTo>
                  <a:pt x="6027" y="724567"/>
                  <a:pt x="5424" y="730655"/>
                  <a:pt x="6027" y="730655"/>
                </a:cubicBezTo>
                <a:cubicBezTo>
                  <a:pt x="6630" y="730655"/>
                  <a:pt x="6027" y="718478"/>
                  <a:pt x="6630" y="715433"/>
                </a:cubicBezTo>
                <a:cubicBezTo>
                  <a:pt x="6630" y="721522"/>
                  <a:pt x="7233" y="712389"/>
                  <a:pt x="7835" y="718478"/>
                </a:cubicBezTo>
                <a:cubicBezTo>
                  <a:pt x="7835" y="727611"/>
                  <a:pt x="6630" y="721522"/>
                  <a:pt x="7233" y="727611"/>
                </a:cubicBezTo>
                <a:cubicBezTo>
                  <a:pt x="7233" y="724567"/>
                  <a:pt x="7835" y="727611"/>
                  <a:pt x="7233" y="727611"/>
                </a:cubicBezTo>
                <a:cubicBezTo>
                  <a:pt x="7835" y="727611"/>
                  <a:pt x="9041" y="718478"/>
                  <a:pt x="9041" y="727611"/>
                </a:cubicBezTo>
                <a:cubicBezTo>
                  <a:pt x="9041" y="727611"/>
                  <a:pt x="7835" y="727611"/>
                  <a:pt x="8438" y="733700"/>
                </a:cubicBezTo>
                <a:cubicBezTo>
                  <a:pt x="8438" y="730655"/>
                  <a:pt x="8438" y="733700"/>
                  <a:pt x="8438" y="736744"/>
                </a:cubicBezTo>
                <a:cubicBezTo>
                  <a:pt x="8438" y="736744"/>
                  <a:pt x="9041" y="736744"/>
                  <a:pt x="9041" y="736744"/>
                </a:cubicBezTo>
                <a:cubicBezTo>
                  <a:pt x="9041" y="739789"/>
                  <a:pt x="8438" y="742833"/>
                  <a:pt x="8438" y="742833"/>
                </a:cubicBezTo>
                <a:cubicBezTo>
                  <a:pt x="9041" y="745877"/>
                  <a:pt x="7835" y="748922"/>
                  <a:pt x="7835" y="748922"/>
                </a:cubicBezTo>
                <a:cubicBezTo>
                  <a:pt x="8438" y="745877"/>
                  <a:pt x="8438" y="748922"/>
                  <a:pt x="9041" y="742833"/>
                </a:cubicBezTo>
                <a:cubicBezTo>
                  <a:pt x="9041" y="745877"/>
                  <a:pt x="9041" y="742833"/>
                  <a:pt x="9041" y="742833"/>
                </a:cubicBezTo>
                <a:cubicBezTo>
                  <a:pt x="9041" y="748922"/>
                  <a:pt x="9041" y="751966"/>
                  <a:pt x="9041" y="758055"/>
                </a:cubicBezTo>
                <a:cubicBezTo>
                  <a:pt x="10246" y="758055"/>
                  <a:pt x="8438" y="770233"/>
                  <a:pt x="9041" y="773277"/>
                </a:cubicBezTo>
                <a:cubicBezTo>
                  <a:pt x="9041" y="770233"/>
                  <a:pt x="9041" y="770233"/>
                  <a:pt x="9041" y="770233"/>
                </a:cubicBezTo>
                <a:cubicBezTo>
                  <a:pt x="9041" y="773277"/>
                  <a:pt x="9643" y="767188"/>
                  <a:pt x="9643" y="773277"/>
                </a:cubicBezTo>
                <a:cubicBezTo>
                  <a:pt x="9643" y="773277"/>
                  <a:pt x="9643" y="776321"/>
                  <a:pt x="9041" y="776321"/>
                </a:cubicBezTo>
                <a:cubicBezTo>
                  <a:pt x="9041" y="776321"/>
                  <a:pt x="8438" y="779366"/>
                  <a:pt x="8438" y="779366"/>
                </a:cubicBezTo>
                <a:cubicBezTo>
                  <a:pt x="8438" y="779366"/>
                  <a:pt x="8438" y="782410"/>
                  <a:pt x="8438" y="782410"/>
                </a:cubicBezTo>
                <a:cubicBezTo>
                  <a:pt x="9041" y="785455"/>
                  <a:pt x="9041" y="776321"/>
                  <a:pt x="9041" y="782410"/>
                </a:cubicBezTo>
                <a:cubicBezTo>
                  <a:pt x="9041" y="785455"/>
                  <a:pt x="8438" y="785455"/>
                  <a:pt x="9041" y="788499"/>
                </a:cubicBezTo>
                <a:cubicBezTo>
                  <a:pt x="9041" y="782410"/>
                  <a:pt x="8438" y="794588"/>
                  <a:pt x="9041" y="791543"/>
                </a:cubicBezTo>
                <a:cubicBezTo>
                  <a:pt x="9041" y="788499"/>
                  <a:pt x="9041" y="788499"/>
                  <a:pt x="9041" y="785455"/>
                </a:cubicBezTo>
                <a:cubicBezTo>
                  <a:pt x="9041" y="788499"/>
                  <a:pt x="9643" y="785455"/>
                  <a:pt x="9643" y="788499"/>
                </a:cubicBezTo>
                <a:cubicBezTo>
                  <a:pt x="9041" y="791543"/>
                  <a:pt x="9643" y="791543"/>
                  <a:pt x="9643" y="797632"/>
                </a:cubicBezTo>
                <a:cubicBezTo>
                  <a:pt x="9041" y="803721"/>
                  <a:pt x="7835" y="803721"/>
                  <a:pt x="8438" y="809810"/>
                </a:cubicBezTo>
                <a:cubicBezTo>
                  <a:pt x="8438" y="806765"/>
                  <a:pt x="8438" y="806765"/>
                  <a:pt x="9041" y="806765"/>
                </a:cubicBezTo>
                <a:cubicBezTo>
                  <a:pt x="9041" y="812854"/>
                  <a:pt x="9041" y="812854"/>
                  <a:pt x="9041" y="812854"/>
                </a:cubicBezTo>
                <a:cubicBezTo>
                  <a:pt x="9643" y="815899"/>
                  <a:pt x="9041" y="809810"/>
                  <a:pt x="9643" y="809810"/>
                </a:cubicBezTo>
                <a:cubicBezTo>
                  <a:pt x="9643" y="812854"/>
                  <a:pt x="9643" y="809810"/>
                  <a:pt x="9643" y="812854"/>
                </a:cubicBezTo>
                <a:cubicBezTo>
                  <a:pt x="9643" y="812854"/>
                  <a:pt x="9041" y="812854"/>
                  <a:pt x="9041" y="815899"/>
                </a:cubicBezTo>
                <a:cubicBezTo>
                  <a:pt x="9643" y="821987"/>
                  <a:pt x="9643" y="812854"/>
                  <a:pt x="10246" y="815899"/>
                </a:cubicBezTo>
                <a:cubicBezTo>
                  <a:pt x="9643" y="815899"/>
                  <a:pt x="10246" y="821987"/>
                  <a:pt x="9643" y="821987"/>
                </a:cubicBezTo>
                <a:cubicBezTo>
                  <a:pt x="9643" y="821987"/>
                  <a:pt x="9643" y="821987"/>
                  <a:pt x="9643" y="821987"/>
                </a:cubicBezTo>
                <a:cubicBezTo>
                  <a:pt x="9643" y="818943"/>
                  <a:pt x="9643" y="821987"/>
                  <a:pt x="9643" y="818943"/>
                </a:cubicBezTo>
                <a:cubicBezTo>
                  <a:pt x="9041" y="818943"/>
                  <a:pt x="9041" y="821987"/>
                  <a:pt x="9041" y="825032"/>
                </a:cubicBezTo>
                <a:cubicBezTo>
                  <a:pt x="9041" y="828076"/>
                  <a:pt x="9643" y="828076"/>
                  <a:pt x="9643" y="831121"/>
                </a:cubicBezTo>
                <a:cubicBezTo>
                  <a:pt x="9643" y="831121"/>
                  <a:pt x="9041" y="831121"/>
                  <a:pt x="9041" y="837209"/>
                </a:cubicBezTo>
                <a:cubicBezTo>
                  <a:pt x="9643" y="837209"/>
                  <a:pt x="9643" y="840254"/>
                  <a:pt x="10246" y="843298"/>
                </a:cubicBezTo>
                <a:cubicBezTo>
                  <a:pt x="10246" y="852431"/>
                  <a:pt x="10246" y="852431"/>
                  <a:pt x="10246" y="861564"/>
                </a:cubicBezTo>
                <a:cubicBezTo>
                  <a:pt x="9643" y="861564"/>
                  <a:pt x="10246" y="864609"/>
                  <a:pt x="10246" y="867653"/>
                </a:cubicBezTo>
                <a:cubicBezTo>
                  <a:pt x="9643" y="864609"/>
                  <a:pt x="9643" y="867653"/>
                  <a:pt x="9643" y="867653"/>
                </a:cubicBezTo>
                <a:cubicBezTo>
                  <a:pt x="9643" y="873742"/>
                  <a:pt x="9643" y="876786"/>
                  <a:pt x="9643" y="879831"/>
                </a:cubicBezTo>
                <a:cubicBezTo>
                  <a:pt x="10246" y="879831"/>
                  <a:pt x="9643" y="873742"/>
                  <a:pt x="10246" y="873742"/>
                </a:cubicBezTo>
                <a:cubicBezTo>
                  <a:pt x="10246" y="879831"/>
                  <a:pt x="10246" y="879831"/>
                  <a:pt x="10246" y="879831"/>
                </a:cubicBezTo>
                <a:cubicBezTo>
                  <a:pt x="10246" y="879831"/>
                  <a:pt x="10246" y="879831"/>
                  <a:pt x="10849" y="882875"/>
                </a:cubicBezTo>
                <a:cubicBezTo>
                  <a:pt x="10849" y="879831"/>
                  <a:pt x="10246" y="876786"/>
                  <a:pt x="10849" y="876786"/>
                </a:cubicBezTo>
                <a:cubicBezTo>
                  <a:pt x="10849" y="876786"/>
                  <a:pt x="10849" y="876786"/>
                  <a:pt x="10849" y="876786"/>
                </a:cubicBezTo>
                <a:cubicBezTo>
                  <a:pt x="10849" y="885920"/>
                  <a:pt x="11452" y="895053"/>
                  <a:pt x="10849" y="898097"/>
                </a:cubicBezTo>
                <a:cubicBezTo>
                  <a:pt x="10849" y="901142"/>
                  <a:pt x="10849" y="904186"/>
                  <a:pt x="10849" y="907230"/>
                </a:cubicBezTo>
                <a:cubicBezTo>
                  <a:pt x="10849" y="907230"/>
                  <a:pt x="10849" y="907230"/>
                  <a:pt x="10849" y="907230"/>
                </a:cubicBezTo>
                <a:cubicBezTo>
                  <a:pt x="10849" y="916364"/>
                  <a:pt x="10246" y="916364"/>
                  <a:pt x="10246" y="925497"/>
                </a:cubicBezTo>
                <a:cubicBezTo>
                  <a:pt x="10849" y="928541"/>
                  <a:pt x="10849" y="931586"/>
                  <a:pt x="10849" y="940719"/>
                </a:cubicBezTo>
                <a:cubicBezTo>
                  <a:pt x="10246" y="940719"/>
                  <a:pt x="10246" y="940719"/>
                  <a:pt x="10246" y="940719"/>
                </a:cubicBezTo>
                <a:cubicBezTo>
                  <a:pt x="10246" y="943763"/>
                  <a:pt x="10849" y="943763"/>
                  <a:pt x="10849" y="943763"/>
                </a:cubicBezTo>
                <a:cubicBezTo>
                  <a:pt x="10246" y="946808"/>
                  <a:pt x="10246" y="949852"/>
                  <a:pt x="10246" y="952896"/>
                </a:cubicBezTo>
                <a:cubicBezTo>
                  <a:pt x="10246" y="952896"/>
                  <a:pt x="10246" y="949852"/>
                  <a:pt x="10849" y="949852"/>
                </a:cubicBezTo>
                <a:cubicBezTo>
                  <a:pt x="10849" y="955941"/>
                  <a:pt x="10849" y="949852"/>
                  <a:pt x="10849" y="946808"/>
                </a:cubicBezTo>
                <a:cubicBezTo>
                  <a:pt x="11452" y="955941"/>
                  <a:pt x="10849" y="958985"/>
                  <a:pt x="11452" y="962030"/>
                </a:cubicBezTo>
                <a:cubicBezTo>
                  <a:pt x="10849" y="962030"/>
                  <a:pt x="10849" y="965074"/>
                  <a:pt x="10849" y="968118"/>
                </a:cubicBezTo>
                <a:cubicBezTo>
                  <a:pt x="10246" y="965074"/>
                  <a:pt x="10849" y="958985"/>
                  <a:pt x="10246" y="962030"/>
                </a:cubicBezTo>
                <a:cubicBezTo>
                  <a:pt x="10246" y="971163"/>
                  <a:pt x="10246" y="989429"/>
                  <a:pt x="10849" y="1001607"/>
                </a:cubicBezTo>
                <a:cubicBezTo>
                  <a:pt x="10849" y="1001607"/>
                  <a:pt x="10246" y="1001607"/>
                  <a:pt x="10246" y="1001607"/>
                </a:cubicBezTo>
                <a:cubicBezTo>
                  <a:pt x="10246" y="1007696"/>
                  <a:pt x="10246" y="1016829"/>
                  <a:pt x="10849" y="1016829"/>
                </a:cubicBezTo>
                <a:cubicBezTo>
                  <a:pt x="10849" y="1007696"/>
                  <a:pt x="10849" y="1013784"/>
                  <a:pt x="10849" y="1010740"/>
                </a:cubicBezTo>
                <a:cubicBezTo>
                  <a:pt x="10849" y="1010740"/>
                  <a:pt x="10849" y="1007696"/>
                  <a:pt x="10849" y="1007696"/>
                </a:cubicBezTo>
                <a:cubicBezTo>
                  <a:pt x="11452" y="1007696"/>
                  <a:pt x="11452" y="1004651"/>
                  <a:pt x="12054" y="1007696"/>
                </a:cubicBezTo>
                <a:cubicBezTo>
                  <a:pt x="12054" y="1004651"/>
                  <a:pt x="12054" y="998562"/>
                  <a:pt x="12054" y="1001607"/>
                </a:cubicBezTo>
                <a:cubicBezTo>
                  <a:pt x="12657" y="1013784"/>
                  <a:pt x="10849" y="1010740"/>
                  <a:pt x="11452" y="1019873"/>
                </a:cubicBezTo>
                <a:cubicBezTo>
                  <a:pt x="12054" y="1016829"/>
                  <a:pt x="11452" y="1013784"/>
                  <a:pt x="12054" y="1010740"/>
                </a:cubicBezTo>
                <a:cubicBezTo>
                  <a:pt x="12054" y="1029006"/>
                  <a:pt x="12054" y="1029006"/>
                  <a:pt x="12054" y="1029006"/>
                </a:cubicBezTo>
                <a:cubicBezTo>
                  <a:pt x="12054" y="1029006"/>
                  <a:pt x="11452" y="1032051"/>
                  <a:pt x="11452" y="1032051"/>
                </a:cubicBezTo>
                <a:cubicBezTo>
                  <a:pt x="12054" y="1032051"/>
                  <a:pt x="12054" y="1032051"/>
                  <a:pt x="12054" y="1035095"/>
                </a:cubicBezTo>
                <a:cubicBezTo>
                  <a:pt x="12054" y="1038140"/>
                  <a:pt x="12054" y="1038140"/>
                  <a:pt x="11452" y="1038140"/>
                </a:cubicBezTo>
                <a:cubicBezTo>
                  <a:pt x="11452" y="1041184"/>
                  <a:pt x="11452" y="1041184"/>
                  <a:pt x="12054" y="1044228"/>
                </a:cubicBezTo>
                <a:cubicBezTo>
                  <a:pt x="12054" y="1041184"/>
                  <a:pt x="12054" y="1041184"/>
                  <a:pt x="12054" y="1041184"/>
                </a:cubicBezTo>
                <a:cubicBezTo>
                  <a:pt x="12054" y="1062495"/>
                  <a:pt x="12657" y="1077717"/>
                  <a:pt x="12657" y="1102072"/>
                </a:cubicBezTo>
                <a:cubicBezTo>
                  <a:pt x="12657" y="1102072"/>
                  <a:pt x="13260" y="1095983"/>
                  <a:pt x="13260" y="1099027"/>
                </a:cubicBezTo>
                <a:cubicBezTo>
                  <a:pt x="13260" y="1102072"/>
                  <a:pt x="12657" y="1102072"/>
                  <a:pt x="12657" y="1102072"/>
                </a:cubicBezTo>
                <a:cubicBezTo>
                  <a:pt x="12657" y="1129471"/>
                  <a:pt x="13260" y="1141649"/>
                  <a:pt x="13260" y="1169049"/>
                </a:cubicBezTo>
                <a:cubicBezTo>
                  <a:pt x="13260" y="1169049"/>
                  <a:pt x="13260" y="1169049"/>
                  <a:pt x="12657" y="1172093"/>
                </a:cubicBezTo>
                <a:cubicBezTo>
                  <a:pt x="13862" y="1175137"/>
                  <a:pt x="13260" y="1178182"/>
                  <a:pt x="13260" y="1184271"/>
                </a:cubicBezTo>
                <a:cubicBezTo>
                  <a:pt x="13862" y="1187315"/>
                  <a:pt x="13862" y="1184271"/>
                  <a:pt x="14465" y="1181226"/>
                </a:cubicBezTo>
                <a:cubicBezTo>
                  <a:pt x="14465" y="1184271"/>
                  <a:pt x="14465" y="1184271"/>
                  <a:pt x="14465" y="1187315"/>
                </a:cubicBezTo>
                <a:cubicBezTo>
                  <a:pt x="13862" y="1187315"/>
                  <a:pt x="13260" y="1187315"/>
                  <a:pt x="13260" y="1190359"/>
                </a:cubicBezTo>
                <a:cubicBezTo>
                  <a:pt x="13862" y="1193404"/>
                  <a:pt x="13260" y="1199493"/>
                  <a:pt x="13862" y="1202537"/>
                </a:cubicBezTo>
                <a:cubicBezTo>
                  <a:pt x="13862" y="1205581"/>
                  <a:pt x="14465" y="1202537"/>
                  <a:pt x="13862" y="1205581"/>
                </a:cubicBezTo>
                <a:cubicBezTo>
                  <a:pt x="14465" y="1208626"/>
                  <a:pt x="15068" y="1205581"/>
                  <a:pt x="15068" y="1208626"/>
                </a:cubicBezTo>
                <a:cubicBezTo>
                  <a:pt x="15068" y="1202537"/>
                  <a:pt x="15671" y="1205581"/>
                  <a:pt x="15671" y="1202537"/>
                </a:cubicBezTo>
                <a:cubicBezTo>
                  <a:pt x="15671" y="1202537"/>
                  <a:pt x="15068" y="1199493"/>
                  <a:pt x="15068" y="1199493"/>
                </a:cubicBezTo>
                <a:cubicBezTo>
                  <a:pt x="15671" y="1199493"/>
                  <a:pt x="15671" y="1196448"/>
                  <a:pt x="15671" y="1196448"/>
                </a:cubicBezTo>
                <a:cubicBezTo>
                  <a:pt x="16273" y="1199493"/>
                  <a:pt x="16273" y="1199493"/>
                  <a:pt x="16876" y="1196448"/>
                </a:cubicBezTo>
                <a:cubicBezTo>
                  <a:pt x="16273" y="1199493"/>
                  <a:pt x="16876" y="1199493"/>
                  <a:pt x="16876" y="1199493"/>
                </a:cubicBezTo>
                <a:cubicBezTo>
                  <a:pt x="16876" y="1199493"/>
                  <a:pt x="16876" y="1196448"/>
                  <a:pt x="16876" y="1196448"/>
                </a:cubicBezTo>
                <a:cubicBezTo>
                  <a:pt x="17479" y="1196448"/>
                  <a:pt x="17479" y="1202537"/>
                  <a:pt x="17479" y="1202537"/>
                </a:cubicBezTo>
                <a:cubicBezTo>
                  <a:pt x="17479" y="1202537"/>
                  <a:pt x="17479" y="1202537"/>
                  <a:pt x="17479" y="1205581"/>
                </a:cubicBezTo>
                <a:cubicBezTo>
                  <a:pt x="17479" y="1205581"/>
                  <a:pt x="18081" y="1205581"/>
                  <a:pt x="17479" y="1211670"/>
                </a:cubicBezTo>
                <a:cubicBezTo>
                  <a:pt x="17479" y="1211670"/>
                  <a:pt x="17479" y="1208626"/>
                  <a:pt x="17479" y="1208626"/>
                </a:cubicBezTo>
                <a:cubicBezTo>
                  <a:pt x="17479" y="1214715"/>
                  <a:pt x="18081" y="1214715"/>
                  <a:pt x="18081" y="1217759"/>
                </a:cubicBezTo>
                <a:cubicBezTo>
                  <a:pt x="18684" y="1220803"/>
                  <a:pt x="18081" y="1217759"/>
                  <a:pt x="18081" y="1220803"/>
                </a:cubicBezTo>
                <a:cubicBezTo>
                  <a:pt x="18081" y="1223848"/>
                  <a:pt x="18081" y="1223848"/>
                  <a:pt x="18684" y="1226892"/>
                </a:cubicBezTo>
                <a:cubicBezTo>
                  <a:pt x="18081" y="1229937"/>
                  <a:pt x="18081" y="1229937"/>
                  <a:pt x="18081" y="1232981"/>
                </a:cubicBezTo>
                <a:cubicBezTo>
                  <a:pt x="18081" y="1229937"/>
                  <a:pt x="18684" y="1226892"/>
                  <a:pt x="19287" y="1232981"/>
                </a:cubicBezTo>
                <a:cubicBezTo>
                  <a:pt x="18684" y="1223848"/>
                  <a:pt x="18081" y="1217759"/>
                  <a:pt x="19287" y="1220803"/>
                </a:cubicBezTo>
                <a:cubicBezTo>
                  <a:pt x="19889" y="1220803"/>
                  <a:pt x="19287" y="1217759"/>
                  <a:pt x="19889" y="1214715"/>
                </a:cubicBezTo>
                <a:cubicBezTo>
                  <a:pt x="19889" y="1220803"/>
                  <a:pt x="19889" y="1223848"/>
                  <a:pt x="19889" y="1229937"/>
                </a:cubicBezTo>
                <a:cubicBezTo>
                  <a:pt x="20492" y="1232981"/>
                  <a:pt x="19889" y="1239070"/>
                  <a:pt x="20492" y="1239070"/>
                </a:cubicBezTo>
                <a:cubicBezTo>
                  <a:pt x="20492" y="1236025"/>
                  <a:pt x="19889" y="1226892"/>
                  <a:pt x="20492" y="1229937"/>
                </a:cubicBezTo>
                <a:cubicBezTo>
                  <a:pt x="20492" y="1226892"/>
                  <a:pt x="20492" y="1223848"/>
                  <a:pt x="20492" y="1217759"/>
                </a:cubicBezTo>
                <a:cubicBezTo>
                  <a:pt x="20492" y="1217759"/>
                  <a:pt x="21095" y="1214715"/>
                  <a:pt x="21095" y="1214715"/>
                </a:cubicBezTo>
                <a:cubicBezTo>
                  <a:pt x="20492" y="1214715"/>
                  <a:pt x="20492" y="1217759"/>
                  <a:pt x="20492" y="1217759"/>
                </a:cubicBezTo>
                <a:cubicBezTo>
                  <a:pt x="20492" y="1214715"/>
                  <a:pt x="20492" y="1214715"/>
                  <a:pt x="20492" y="1214715"/>
                </a:cubicBezTo>
                <a:cubicBezTo>
                  <a:pt x="20492" y="1214715"/>
                  <a:pt x="20492" y="1214715"/>
                  <a:pt x="21095" y="1214715"/>
                </a:cubicBezTo>
                <a:cubicBezTo>
                  <a:pt x="21095" y="1205581"/>
                  <a:pt x="21095" y="1193404"/>
                  <a:pt x="21095" y="1187315"/>
                </a:cubicBezTo>
                <a:cubicBezTo>
                  <a:pt x="21095" y="1190359"/>
                  <a:pt x="21095" y="1190359"/>
                  <a:pt x="21095" y="1190359"/>
                </a:cubicBezTo>
                <a:cubicBezTo>
                  <a:pt x="20492" y="1187315"/>
                  <a:pt x="20492" y="1190359"/>
                  <a:pt x="19889" y="1187315"/>
                </a:cubicBezTo>
                <a:cubicBezTo>
                  <a:pt x="19889" y="1184271"/>
                  <a:pt x="19889" y="1184271"/>
                  <a:pt x="19889" y="1184271"/>
                </a:cubicBezTo>
                <a:cubicBezTo>
                  <a:pt x="21095" y="1187315"/>
                  <a:pt x="21095" y="1178182"/>
                  <a:pt x="21698" y="1187315"/>
                </a:cubicBezTo>
                <a:cubicBezTo>
                  <a:pt x="21698" y="1181226"/>
                  <a:pt x="21698" y="1184271"/>
                  <a:pt x="21698" y="1181226"/>
                </a:cubicBezTo>
                <a:cubicBezTo>
                  <a:pt x="21698" y="1181226"/>
                  <a:pt x="22300" y="1181226"/>
                  <a:pt x="22300" y="1181226"/>
                </a:cubicBezTo>
                <a:cubicBezTo>
                  <a:pt x="21698" y="1187315"/>
                  <a:pt x="21698" y="1199493"/>
                  <a:pt x="22300" y="1208626"/>
                </a:cubicBezTo>
                <a:cubicBezTo>
                  <a:pt x="22300" y="1202537"/>
                  <a:pt x="22300" y="1202537"/>
                  <a:pt x="22300" y="1199493"/>
                </a:cubicBezTo>
                <a:cubicBezTo>
                  <a:pt x="22300" y="1202537"/>
                  <a:pt x="22903" y="1199493"/>
                  <a:pt x="22903" y="1199493"/>
                </a:cubicBezTo>
                <a:cubicBezTo>
                  <a:pt x="22903" y="1187315"/>
                  <a:pt x="22300" y="1184271"/>
                  <a:pt x="22903" y="1175137"/>
                </a:cubicBezTo>
                <a:cubicBezTo>
                  <a:pt x="22903" y="1175137"/>
                  <a:pt x="22903" y="1175137"/>
                  <a:pt x="22903" y="1172093"/>
                </a:cubicBezTo>
                <a:cubicBezTo>
                  <a:pt x="22903" y="1172093"/>
                  <a:pt x="22903" y="1166004"/>
                  <a:pt x="22903" y="1166004"/>
                </a:cubicBezTo>
                <a:cubicBezTo>
                  <a:pt x="22903" y="1172093"/>
                  <a:pt x="24108" y="1162960"/>
                  <a:pt x="24108" y="1172093"/>
                </a:cubicBezTo>
                <a:cubicBezTo>
                  <a:pt x="23506" y="1175137"/>
                  <a:pt x="23506" y="1175137"/>
                  <a:pt x="23506" y="1172093"/>
                </a:cubicBezTo>
                <a:cubicBezTo>
                  <a:pt x="23506" y="1178182"/>
                  <a:pt x="23506" y="1181226"/>
                  <a:pt x="23506" y="1181226"/>
                </a:cubicBezTo>
                <a:cubicBezTo>
                  <a:pt x="23506" y="1181226"/>
                  <a:pt x="23506" y="1181226"/>
                  <a:pt x="23506" y="1184271"/>
                </a:cubicBezTo>
                <a:cubicBezTo>
                  <a:pt x="23506" y="1184271"/>
                  <a:pt x="22903" y="1187315"/>
                  <a:pt x="23506" y="1190359"/>
                </a:cubicBezTo>
                <a:cubicBezTo>
                  <a:pt x="23506" y="1187315"/>
                  <a:pt x="22903" y="1196448"/>
                  <a:pt x="24108" y="1193404"/>
                </a:cubicBezTo>
                <a:cubicBezTo>
                  <a:pt x="24108" y="1199493"/>
                  <a:pt x="23506" y="1199493"/>
                  <a:pt x="24108" y="1199493"/>
                </a:cubicBezTo>
                <a:cubicBezTo>
                  <a:pt x="23506" y="1199493"/>
                  <a:pt x="23506" y="1199493"/>
                  <a:pt x="23506" y="1199493"/>
                </a:cubicBezTo>
                <a:cubicBezTo>
                  <a:pt x="23506" y="1202537"/>
                  <a:pt x="24108" y="1217759"/>
                  <a:pt x="23506" y="1208626"/>
                </a:cubicBezTo>
                <a:cubicBezTo>
                  <a:pt x="23506" y="1220803"/>
                  <a:pt x="22903" y="1232981"/>
                  <a:pt x="24108" y="1239070"/>
                </a:cubicBezTo>
                <a:cubicBezTo>
                  <a:pt x="24108" y="1245159"/>
                  <a:pt x="24108" y="1239070"/>
                  <a:pt x="23506" y="1245159"/>
                </a:cubicBezTo>
                <a:cubicBezTo>
                  <a:pt x="24108" y="1245159"/>
                  <a:pt x="23506" y="1257336"/>
                  <a:pt x="24108" y="1257336"/>
                </a:cubicBezTo>
                <a:cubicBezTo>
                  <a:pt x="24108" y="1260381"/>
                  <a:pt x="24108" y="1263425"/>
                  <a:pt x="23506" y="1266469"/>
                </a:cubicBezTo>
                <a:cubicBezTo>
                  <a:pt x="23506" y="1263425"/>
                  <a:pt x="23506" y="1260381"/>
                  <a:pt x="23506" y="1257336"/>
                </a:cubicBezTo>
                <a:cubicBezTo>
                  <a:pt x="22903" y="1260381"/>
                  <a:pt x="23506" y="1263425"/>
                  <a:pt x="22903" y="1263425"/>
                </a:cubicBezTo>
                <a:cubicBezTo>
                  <a:pt x="22903" y="1263425"/>
                  <a:pt x="22903" y="1260381"/>
                  <a:pt x="22903" y="1260381"/>
                </a:cubicBezTo>
                <a:cubicBezTo>
                  <a:pt x="22300" y="1260381"/>
                  <a:pt x="22903" y="1275603"/>
                  <a:pt x="23506" y="1272558"/>
                </a:cubicBezTo>
                <a:cubicBezTo>
                  <a:pt x="23506" y="1269514"/>
                  <a:pt x="23506" y="1266469"/>
                  <a:pt x="23506" y="1266469"/>
                </a:cubicBezTo>
                <a:cubicBezTo>
                  <a:pt x="23506" y="1269514"/>
                  <a:pt x="23506" y="1269514"/>
                  <a:pt x="24108" y="1272558"/>
                </a:cubicBezTo>
                <a:cubicBezTo>
                  <a:pt x="24108" y="1269514"/>
                  <a:pt x="23506" y="1266469"/>
                  <a:pt x="24108" y="1266469"/>
                </a:cubicBezTo>
                <a:cubicBezTo>
                  <a:pt x="24108" y="1266469"/>
                  <a:pt x="24108" y="1272558"/>
                  <a:pt x="24711" y="1275603"/>
                </a:cubicBezTo>
                <a:cubicBezTo>
                  <a:pt x="24108" y="1275603"/>
                  <a:pt x="24108" y="1275603"/>
                  <a:pt x="24108" y="1275603"/>
                </a:cubicBezTo>
                <a:cubicBezTo>
                  <a:pt x="24108" y="1303002"/>
                  <a:pt x="24711" y="1333446"/>
                  <a:pt x="24711" y="1354757"/>
                </a:cubicBezTo>
                <a:cubicBezTo>
                  <a:pt x="24711" y="1354757"/>
                  <a:pt x="25314" y="1351712"/>
                  <a:pt x="25314" y="1357801"/>
                </a:cubicBezTo>
                <a:cubicBezTo>
                  <a:pt x="24711" y="1357801"/>
                  <a:pt x="24711" y="1354757"/>
                  <a:pt x="24711" y="1354757"/>
                </a:cubicBezTo>
                <a:cubicBezTo>
                  <a:pt x="24711" y="1360846"/>
                  <a:pt x="25314" y="1360846"/>
                  <a:pt x="24711" y="1363890"/>
                </a:cubicBezTo>
                <a:cubicBezTo>
                  <a:pt x="25314" y="1363890"/>
                  <a:pt x="25314" y="1363890"/>
                  <a:pt x="25314" y="1366934"/>
                </a:cubicBezTo>
                <a:cubicBezTo>
                  <a:pt x="24711" y="1366934"/>
                  <a:pt x="25314" y="1366934"/>
                  <a:pt x="24711" y="1366934"/>
                </a:cubicBezTo>
                <a:cubicBezTo>
                  <a:pt x="24711" y="1373023"/>
                  <a:pt x="24711" y="1391290"/>
                  <a:pt x="25314" y="1400423"/>
                </a:cubicBezTo>
                <a:cubicBezTo>
                  <a:pt x="25314" y="1400423"/>
                  <a:pt x="25917" y="1400423"/>
                  <a:pt x="25917" y="1403467"/>
                </a:cubicBezTo>
                <a:cubicBezTo>
                  <a:pt x="25314" y="1403467"/>
                  <a:pt x="25917" y="1406512"/>
                  <a:pt x="25314" y="1409556"/>
                </a:cubicBezTo>
                <a:cubicBezTo>
                  <a:pt x="25314" y="1406512"/>
                  <a:pt x="25314" y="1403467"/>
                  <a:pt x="25314" y="1403467"/>
                </a:cubicBezTo>
                <a:cubicBezTo>
                  <a:pt x="25314" y="1406512"/>
                  <a:pt x="24711" y="1421734"/>
                  <a:pt x="25314" y="1418689"/>
                </a:cubicBezTo>
                <a:cubicBezTo>
                  <a:pt x="25314" y="1418689"/>
                  <a:pt x="25314" y="1415645"/>
                  <a:pt x="25314" y="1412600"/>
                </a:cubicBezTo>
                <a:cubicBezTo>
                  <a:pt x="25314" y="1412600"/>
                  <a:pt x="25917" y="1409556"/>
                  <a:pt x="25917" y="1412600"/>
                </a:cubicBezTo>
                <a:cubicBezTo>
                  <a:pt x="25917" y="1415645"/>
                  <a:pt x="25314" y="1415645"/>
                  <a:pt x="25314" y="1418689"/>
                </a:cubicBezTo>
                <a:cubicBezTo>
                  <a:pt x="25917" y="1418689"/>
                  <a:pt x="25917" y="1418689"/>
                  <a:pt x="25917" y="1415645"/>
                </a:cubicBezTo>
                <a:cubicBezTo>
                  <a:pt x="25917" y="1421734"/>
                  <a:pt x="25917" y="1424778"/>
                  <a:pt x="25917" y="1427822"/>
                </a:cubicBezTo>
                <a:cubicBezTo>
                  <a:pt x="25314" y="1427822"/>
                  <a:pt x="25917" y="1421734"/>
                  <a:pt x="25314" y="1421734"/>
                </a:cubicBezTo>
                <a:cubicBezTo>
                  <a:pt x="25314" y="1424778"/>
                  <a:pt x="25314" y="1430867"/>
                  <a:pt x="25314" y="1433911"/>
                </a:cubicBezTo>
                <a:cubicBezTo>
                  <a:pt x="25314" y="1430867"/>
                  <a:pt x="25917" y="1430867"/>
                  <a:pt x="25917" y="1430867"/>
                </a:cubicBezTo>
                <a:cubicBezTo>
                  <a:pt x="26519" y="1433911"/>
                  <a:pt x="25917" y="1440000"/>
                  <a:pt x="25917" y="1440000"/>
                </a:cubicBezTo>
                <a:cubicBezTo>
                  <a:pt x="26519" y="1440000"/>
                  <a:pt x="25917" y="1436956"/>
                  <a:pt x="25917" y="1433911"/>
                </a:cubicBezTo>
                <a:cubicBezTo>
                  <a:pt x="26519" y="1433911"/>
                  <a:pt x="26519" y="1436956"/>
                  <a:pt x="26519" y="1433911"/>
                </a:cubicBezTo>
                <a:cubicBezTo>
                  <a:pt x="26519" y="1427822"/>
                  <a:pt x="26519" y="1433911"/>
                  <a:pt x="25917" y="1430867"/>
                </a:cubicBezTo>
                <a:cubicBezTo>
                  <a:pt x="26519" y="1430867"/>
                  <a:pt x="25917" y="1427822"/>
                  <a:pt x="25917" y="1424778"/>
                </a:cubicBezTo>
                <a:cubicBezTo>
                  <a:pt x="26519" y="1409556"/>
                  <a:pt x="25917" y="1394334"/>
                  <a:pt x="25917" y="1382156"/>
                </a:cubicBezTo>
                <a:cubicBezTo>
                  <a:pt x="25917" y="1382156"/>
                  <a:pt x="25917" y="1382156"/>
                  <a:pt x="25917" y="1382156"/>
                </a:cubicBezTo>
                <a:cubicBezTo>
                  <a:pt x="25917" y="1382156"/>
                  <a:pt x="25917" y="1379112"/>
                  <a:pt x="25917" y="1379112"/>
                </a:cubicBezTo>
                <a:cubicBezTo>
                  <a:pt x="25917" y="1379112"/>
                  <a:pt x="25917" y="1382156"/>
                  <a:pt x="26519" y="1379112"/>
                </a:cubicBezTo>
                <a:cubicBezTo>
                  <a:pt x="26519" y="1373023"/>
                  <a:pt x="25917" y="1363890"/>
                  <a:pt x="25917" y="1360846"/>
                </a:cubicBezTo>
                <a:cubicBezTo>
                  <a:pt x="25917" y="1360846"/>
                  <a:pt x="25917" y="1360846"/>
                  <a:pt x="25917" y="1360846"/>
                </a:cubicBezTo>
                <a:cubicBezTo>
                  <a:pt x="25917" y="1351712"/>
                  <a:pt x="25917" y="1351712"/>
                  <a:pt x="26519" y="1348668"/>
                </a:cubicBezTo>
                <a:cubicBezTo>
                  <a:pt x="26519" y="1342579"/>
                  <a:pt x="26519" y="1351712"/>
                  <a:pt x="25917" y="1348668"/>
                </a:cubicBezTo>
                <a:cubicBezTo>
                  <a:pt x="26519" y="1345624"/>
                  <a:pt x="26519" y="1339535"/>
                  <a:pt x="26519" y="1339535"/>
                </a:cubicBezTo>
                <a:cubicBezTo>
                  <a:pt x="25917" y="1336490"/>
                  <a:pt x="26519" y="1333446"/>
                  <a:pt x="27122" y="1330402"/>
                </a:cubicBezTo>
                <a:cubicBezTo>
                  <a:pt x="26519" y="1330402"/>
                  <a:pt x="26519" y="1333446"/>
                  <a:pt x="26519" y="1330402"/>
                </a:cubicBezTo>
                <a:cubicBezTo>
                  <a:pt x="26519" y="1327357"/>
                  <a:pt x="26519" y="1327357"/>
                  <a:pt x="27122" y="1327357"/>
                </a:cubicBezTo>
                <a:cubicBezTo>
                  <a:pt x="27122" y="1324313"/>
                  <a:pt x="26519" y="1321268"/>
                  <a:pt x="26519" y="1318224"/>
                </a:cubicBezTo>
                <a:cubicBezTo>
                  <a:pt x="26519" y="1321268"/>
                  <a:pt x="26519" y="1324313"/>
                  <a:pt x="25917" y="1327357"/>
                </a:cubicBezTo>
                <a:cubicBezTo>
                  <a:pt x="25917" y="1318224"/>
                  <a:pt x="26519" y="1312135"/>
                  <a:pt x="27122" y="1309091"/>
                </a:cubicBezTo>
                <a:cubicBezTo>
                  <a:pt x="27122" y="1306047"/>
                  <a:pt x="27122" y="1306047"/>
                  <a:pt x="26519" y="1306047"/>
                </a:cubicBezTo>
                <a:cubicBezTo>
                  <a:pt x="27122" y="1299958"/>
                  <a:pt x="27122" y="1303002"/>
                  <a:pt x="27122" y="1296913"/>
                </a:cubicBezTo>
                <a:cubicBezTo>
                  <a:pt x="26519" y="1296913"/>
                  <a:pt x="26519" y="1303002"/>
                  <a:pt x="25917" y="1303002"/>
                </a:cubicBezTo>
                <a:cubicBezTo>
                  <a:pt x="26519" y="1293869"/>
                  <a:pt x="25917" y="1293869"/>
                  <a:pt x="25917" y="1293869"/>
                </a:cubicBezTo>
                <a:cubicBezTo>
                  <a:pt x="25917" y="1284736"/>
                  <a:pt x="25917" y="1272558"/>
                  <a:pt x="26519" y="1266469"/>
                </a:cubicBezTo>
                <a:cubicBezTo>
                  <a:pt x="26519" y="1272558"/>
                  <a:pt x="26519" y="1272558"/>
                  <a:pt x="26519" y="1275603"/>
                </a:cubicBezTo>
                <a:cubicBezTo>
                  <a:pt x="25917" y="1278647"/>
                  <a:pt x="26519" y="1281691"/>
                  <a:pt x="26519" y="1287780"/>
                </a:cubicBezTo>
                <a:cubicBezTo>
                  <a:pt x="26519" y="1287780"/>
                  <a:pt x="26519" y="1281691"/>
                  <a:pt x="27122" y="1281691"/>
                </a:cubicBezTo>
                <a:cubicBezTo>
                  <a:pt x="26519" y="1281691"/>
                  <a:pt x="26519" y="1281691"/>
                  <a:pt x="26519" y="1278647"/>
                </a:cubicBezTo>
                <a:cubicBezTo>
                  <a:pt x="26519" y="1272558"/>
                  <a:pt x="27725" y="1272558"/>
                  <a:pt x="28327" y="1275603"/>
                </a:cubicBezTo>
                <a:cubicBezTo>
                  <a:pt x="27725" y="1269514"/>
                  <a:pt x="28327" y="1269514"/>
                  <a:pt x="27725" y="1266469"/>
                </a:cubicBezTo>
                <a:cubicBezTo>
                  <a:pt x="27725" y="1269514"/>
                  <a:pt x="27725" y="1272558"/>
                  <a:pt x="27725" y="1272558"/>
                </a:cubicBezTo>
                <a:cubicBezTo>
                  <a:pt x="27725" y="1263425"/>
                  <a:pt x="27122" y="1257336"/>
                  <a:pt x="27725" y="1248203"/>
                </a:cubicBezTo>
                <a:cubicBezTo>
                  <a:pt x="27122" y="1232981"/>
                  <a:pt x="28327" y="1217759"/>
                  <a:pt x="27122" y="1205581"/>
                </a:cubicBezTo>
                <a:cubicBezTo>
                  <a:pt x="27122" y="1193404"/>
                  <a:pt x="28327" y="1190359"/>
                  <a:pt x="29533" y="1196448"/>
                </a:cubicBezTo>
                <a:cubicBezTo>
                  <a:pt x="28930" y="1202537"/>
                  <a:pt x="29533" y="1202537"/>
                  <a:pt x="29533" y="1208626"/>
                </a:cubicBezTo>
                <a:cubicBezTo>
                  <a:pt x="28930" y="1205581"/>
                  <a:pt x="28930" y="1211670"/>
                  <a:pt x="28930" y="1211670"/>
                </a:cubicBezTo>
                <a:cubicBezTo>
                  <a:pt x="28930" y="1208626"/>
                  <a:pt x="28327" y="1205581"/>
                  <a:pt x="28327" y="1208626"/>
                </a:cubicBezTo>
                <a:cubicBezTo>
                  <a:pt x="28327" y="1211670"/>
                  <a:pt x="28327" y="1214715"/>
                  <a:pt x="28327" y="1214715"/>
                </a:cubicBezTo>
                <a:cubicBezTo>
                  <a:pt x="28930" y="1211670"/>
                  <a:pt x="28930" y="1217759"/>
                  <a:pt x="29533" y="1211670"/>
                </a:cubicBezTo>
                <a:cubicBezTo>
                  <a:pt x="29533" y="1214715"/>
                  <a:pt x="29533" y="1223848"/>
                  <a:pt x="30136" y="1223848"/>
                </a:cubicBezTo>
                <a:cubicBezTo>
                  <a:pt x="30136" y="1211670"/>
                  <a:pt x="29533" y="1205581"/>
                  <a:pt x="30136" y="1190359"/>
                </a:cubicBezTo>
                <a:cubicBezTo>
                  <a:pt x="30136" y="1193404"/>
                  <a:pt x="30136" y="1196448"/>
                  <a:pt x="30136" y="1199493"/>
                </a:cubicBezTo>
                <a:cubicBezTo>
                  <a:pt x="30136" y="1199493"/>
                  <a:pt x="30136" y="1199493"/>
                  <a:pt x="30136" y="1199493"/>
                </a:cubicBezTo>
                <a:cubicBezTo>
                  <a:pt x="30738" y="1202537"/>
                  <a:pt x="30136" y="1193404"/>
                  <a:pt x="30738" y="1193404"/>
                </a:cubicBezTo>
                <a:cubicBezTo>
                  <a:pt x="30738" y="1193404"/>
                  <a:pt x="30738" y="1193404"/>
                  <a:pt x="30738" y="1196448"/>
                </a:cubicBezTo>
                <a:cubicBezTo>
                  <a:pt x="30738" y="1202537"/>
                  <a:pt x="30738" y="1211670"/>
                  <a:pt x="31341" y="1220803"/>
                </a:cubicBezTo>
                <a:cubicBezTo>
                  <a:pt x="30136" y="1226892"/>
                  <a:pt x="31944" y="1239070"/>
                  <a:pt x="31341" y="1245159"/>
                </a:cubicBezTo>
                <a:cubicBezTo>
                  <a:pt x="31341" y="1248203"/>
                  <a:pt x="31341" y="1248203"/>
                  <a:pt x="31944" y="1248203"/>
                </a:cubicBezTo>
                <a:cubicBezTo>
                  <a:pt x="31944" y="1245159"/>
                  <a:pt x="31944" y="1242114"/>
                  <a:pt x="32546" y="1239070"/>
                </a:cubicBezTo>
                <a:cubicBezTo>
                  <a:pt x="32546" y="1236025"/>
                  <a:pt x="31944" y="1236025"/>
                  <a:pt x="32546" y="1232981"/>
                </a:cubicBezTo>
                <a:cubicBezTo>
                  <a:pt x="32546" y="1232981"/>
                  <a:pt x="32546" y="1232981"/>
                  <a:pt x="32546" y="1229937"/>
                </a:cubicBezTo>
                <a:cubicBezTo>
                  <a:pt x="32546" y="1223848"/>
                  <a:pt x="32546" y="1214715"/>
                  <a:pt x="32546" y="1208626"/>
                </a:cubicBezTo>
                <a:cubicBezTo>
                  <a:pt x="32546" y="1208626"/>
                  <a:pt x="32546" y="1205581"/>
                  <a:pt x="31944" y="1205581"/>
                </a:cubicBezTo>
                <a:cubicBezTo>
                  <a:pt x="32546" y="1205581"/>
                  <a:pt x="32546" y="1202537"/>
                  <a:pt x="32546" y="1205581"/>
                </a:cubicBezTo>
                <a:cubicBezTo>
                  <a:pt x="32546" y="1196448"/>
                  <a:pt x="31944" y="1199493"/>
                  <a:pt x="31944" y="1199493"/>
                </a:cubicBezTo>
                <a:cubicBezTo>
                  <a:pt x="31944" y="1196448"/>
                  <a:pt x="32546" y="1196448"/>
                  <a:pt x="32546" y="1193404"/>
                </a:cubicBezTo>
                <a:cubicBezTo>
                  <a:pt x="31944" y="1193404"/>
                  <a:pt x="31341" y="1190359"/>
                  <a:pt x="31341" y="1184271"/>
                </a:cubicBezTo>
                <a:cubicBezTo>
                  <a:pt x="31341" y="1184271"/>
                  <a:pt x="31341" y="1181226"/>
                  <a:pt x="31944" y="1181226"/>
                </a:cubicBezTo>
                <a:cubicBezTo>
                  <a:pt x="31341" y="1187315"/>
                  <a:pt x="31944" y="1187315"/>
                  <a:pt x="32546" y="1187315"/>
                </a:cubicBezTo>
                <a:cubicBezTo>
                  <a:pt x="32546" y="1184271"/>
                  <a:pt x="32546" y="1184271"/>
                  <a:pt x="32546" y="1181226"/>
                </a:cubicBezTo>
                <a:cubicBezTo>
                  <a:pt x="32546" y="1181226"/>
                  <a:pt x="31944" y="1184271"/>
                  <a:pt x="31944" y="1181226"/>
                </a:cubicBezTo>
                <a:cubicBezTo>
                  <a:pt x="31944" y="1178182"/>
                  <a:pt x="33149" y="1178182"/>
                  <a:pt x="32546" y="1172093"/>
                </a:cubicBezTo>
                <a:cubicBezTo>
                  <a:pt x="32546" y="1175137"/>
                  <a:pt x="31944" y="1175137"/>
                  <a:pt x="31944" y="1175137"/>
                </a:cubicBezTo>
                <a:cubicBezTo>
                  <a:pt x="32546" y="1172093"/>
                  <a:pt x="32546" y="1169049"/>
                  <a:pt x="32546" y="1162960"/>
                </a:cubicBezTo>
                <a:cubicBezTo>
                  <a:pt x="31944" y="1162960"/>
                  <a:pt x="31944" y="1153827"/>
                  <a:pt x="32546" y="1150782"/>
                </a:cubicBezTo>
                <a:cubicBezTo>
                  <a:pt x="31944" y="1150782"/>
                  <a:pt x="31341" y="1144693"/>
                  <a:pt x="31341" y="1147738"/>
                </a:cubicBezTo>
                <a:cubicBezTo>
                  <a:pt x="31341" y="1141649"/>
                  <a:pt x="31341" y="1135560"/>
                  <a:pt x="30738" y="1138605"/>
                </a:cubicBezTo>
                <a:cubicBezTo>
                  <a:pt x="30738" y="1141649"/>
                  <a:pt x="30738" y="1153827"/>
                  <a:pt x="31341" y="1150782"/>
                </a:cubicBezTo>
                <a:cubicBezTo>
                  <a:pt x="31341" y="1153827"/>
                  <a:pt x="31341" y="1156871"/>
                  <a:pt x="31341" y="1159915"/>
                </a:cubicBezTo>
                <a:cubicBezTo>
                  <a:pt x="31341" y="1156871"/>
                  <a:pt x="30738" y="1153827"/>
                  <a:pt x="30738" y="1156871"/>
                </a:cubicBezTo>
                <a:cubicBezTo>
                  <a:pt x="30738" y="1159915"/>
                  <a:pt x="31341" y="1159915"/>
                  <a:pt x="31341" y="1162960"/>
                </a:cubicBezTo>
                <a:cubicBezTo>
                  <a:pt x="31341" y="1166004"/>
                  <a:pt x="30738" y="1162960"/>
                  <a:pt x="30738" y="1166004"/>
                </a:cubicBezTo>
                <a:cubicBezTo>
                  <a:pt x="31341" y="1175137"/>
                  <a:pt x="30738" y="1184271"/>
                  <a:pt x="30738" y="1190359"/>
                </a:cubicBezTo>
                <a:cubicBezTo>
                  <a:pt x="30738" y="1187315"/>
                  <a:pt x="30136" y="1184271"/>
                  <a:pt x="29533" y="1181226"/>
                </a:cubicBezTo>
                <a:cubicBezTo>
                  <a:pt x="30136" y="1181226"/>
                  <a:pt x="30136" y="1178182"/>
                  <a:pt x="30136" y="1178182"/>
                </a:cubicBezTo>
                <a:cubicBezTo>
                  <a:pt x="29533" y="1181226"/>
                  <a:pt x="30136" y="1175137"/>
                  <a:pt x="30136" y="1172093"/>
                </a:cubicBezTo>
                <a:cubicBezTo>
                  <a:pt x="29533" y="1172093"/>
                  <a:pt x="29533" y="1178182"/>
                  <a:pt x="29533" y="1175137"/>
                </a:cubicBezTo>
                <a:cubicBezTo>
                  <a:pt x="29533" y="1169049"/>
                  <a:pt x="30136" y="1169049"/>
                  <a:pt x="30136" y="1169049"/>
                </a:cubicBezTo>
                <a:cubicBezTo>
                  <a:pt x="30136" y="1169049"/>
                  <a:pt x="29533" y="1166004"/>
                  <a:pt x="30136" y="1162960"/>
                </a:cubicBezTo>
                <a:cubicBezTo>
                  <a:pt x="30136" y="1159915"/>
                  <a:pt x="29533" y="1159915"/>
                  <a:pt x="29533" y="1153827"/>
                </a:cubicBezTo>
                <a:cubicBezTo>
                  <a:pt x="29533" y="1153827"/>
                  <a:pt x="29533" y="1153827"/>
                  <a:pt x="28930" y="1153827"/>
                </a:cubicBezTo>
                <a:cubicBezTo>
                  <a:pt x="28930" y="1147738"/>
                  <a:pt x="28327" y="1153827"/>
                  <a:pt x="28327" y="1147738"/>
                </a:cubicBezTo>
                <a:cubicBezTo>
                  <a:pt x="28930" y="1147738"/>
                  <a:pt x="29533" y="1153827"/>
                  <a:pt x="30136" y="1150782"/>
                </a:cubicBezTo>
                <a:cubicBezTo>
                  <a:pt x="30136" y="1147738"/>
                  <a:pt x="29533" y="1147738"/>
                  <a:pt x="29533" y="1144693"/>
                </a:cubicBezTo>
                <a:cubicBezTo>
                  <a:pt x="30136" y="1144693"/>
                  <a:pt x="29533" y="1135560"/>
                  <a:pt x="29533" y="1132516"/>
                </a:cubicBezTo>
                <a:cubicBezTo>
                  <a:pt x="29533" y="1135560"/>
                  <a:pt x="29533" y="1132516"/>
                  <a:pt x="28930" y="1135560"/>
                </a:cubicBezTo>
                <a:cubicBezTo>
                  <a:pt x="28930" y="1123383"/>
                  <a:pt x="28327" y="1126427"/>
                  <a:pt x="28327" y="1117294"/>
                </a:cubicBezTo>
                <a:cubicBezTo>
                  <a:pt x="28930" y="1117294"/>
                  <a:pt x="28930" y="1117294"/>
                  <a:pt x="28930" y="1117294"/>
                </a:cubicBezTo>
                <a:cubicBezTo>
                  <a:pt x="28327" y="1108161"/>
                  <a:pt x="28327" y="1092939"/>
                  <a:pt x="27725" y="1092939"/>
                </a:cubicBezTo>
                <a:cubicBezTo>
                  <a:pt x="28327" y="1092939"/>
                  <a:pt x="28327" y="1089894"/>
                  <a:pt x="28327" y="1089894"/>
                </a:cubicBezTo>
                <a:cubicBezTo>
                  <a:pt x="28327" y="1089894"/>
                  <a:pt x="28327" y="1089894"/>
                  <a:pt x="28327" y="1089894"/>
                </a:cubicBezTo>
                <a:cubicBezTo>
                  <a:pt x="28327" y="1080761"/>
                  <a:pt x="27725" y="1077717"/>
                  <a:pt x="28327" y="1071628"/>
                </a:cubicBezTo>
                <a:cubicBezTo>
                  <a:pt x="28327" y="1071628"/>
                  <a:pt x="28327" y="1071628"/>
                  <a:pt x="28327" y="1071628"/>
                </a:cubicBezTo>
                <a:cubicBezTo>
                  <a:pt x="28327" y="1068584"/>
                  <a:pt x="28327" y="1062495"/>
                  <a:pt x="28327" y="1059450"/>
                </a:cubicBezTo>
                <a:cubicBezTo>
                  <a:pt x="27725" y="1056406"/>
                  <a:pt x="28327" y="1050317"/>
                  <a:pt x="28327" y="1044228"/>
                </a:cubicBezTo>
                <a:cubicBezTo>
                  <a:pt x="27725" y="1041184"/>
                  <a:pt x="27725" y="1047273"/>
                  <a:pt x="27725" y="1044228"/>
                </a:cubicBezTo>
                <a:cubicBezTo>
                  <a:pt x="27725" y="1038140"/>
                  <a:pt x="27725" y="1035095"/>
                  <a:pt x="27725" y="1032051"/>
                </a:cubicBezTo>
                <a:cubicBezTo>
                  <a:pt x="27725" y="1032051"/>
                  <a:pt x="27725" y="1025962"/>
                  <a:pt x="27122" y="1029006"/>
                </a:cubicBezTo>
                <a:cubicBezTo>
                  <a:pt x="27725" y="1032051"/>
                  <a:pt x="27122" y="1032051"/>
                  <a:pt x="27122" y="1029006"/>
                </a:cubicBezTo>
                <a:cubicBezTo>
                  <a:pt x="27725" y="1044228"/>
                  <a:pt x="27122" y="1050317"/>
                  <a:pt x="27725" y="1062495"/>
                </a:cubicBezTo>
                <a:cubicBezTo>
                  <a:pt x="27725" y="1062495"/>
                  <a:pt x="27122" y="1059450"/>
                  <a:pt x="27122" y="1059450"/>
                </a:cubicBezTo>
                <a:cubicBezTo>
                  <a:pt x="27122" y="1065539"/>
                  <a:pt x="27725" y="1074672"/>
                  <a:pt x="27122" y="1077717"/>
                </a:cubicBezTo>
                <a:cubicBezTo>
                  <a:pt x="27122" y="1077717"/>
                  <a:pt x="27122" y="1086850"/>
                  <a:pt x="27725" y="1089894"/>
                </a:cubicBezTo>
                <a:cubicBezTo>
                  <a:pt x="26519" y="1092939"/>
                  <a:pt x="27725" y="1102072"/>
                  <a:pt x="27725" y="1105116"/>
                </a:cubicBezTo>
                <a:cubicBezTo>
                  <a:pt x="27725" y="1105116"/>
                  <a:pt x="27122" y="1105116"/>
                  <a:pt x="27122" y="1105116"/>
                </a:cubicBezTo>
                <a:cubicBezTo>
                  <a:pt x="27122" y="1111205"/>
                  <a:pt x="26519" y="1114249"/>
                  <a:pt x="27122" y="1117294"/>
                </a:cubicBezTo>
                <a:cubicBezTo>
                  <a:pt x="27122" y="1117294"/>
                  <a:pt x="27122" y="1123383"/>
                  <a:pt x="26519" y="1120338"/>
                </a:cubicBezTo>
                <a:cubicBezTo>
                  <a:pt x="26519" y="1120338"/>
                  <a:pt x="26519" y="1120338"/>
                  <a:pt x="26519" y="1120338"/>
                </a:cubicBezTo>
                <a:cubicBezTo>
                  <a:pt x="26519" y="1123383"/>
                  <a:pt x="27122" y="1132516"/>
                  <a:pt x="26519" y="1132516"/>
                </a:cubicBezTo>
                <a:cubicBezTo>
                  <a:pt x="26519" y="1126427"/>
                  <a:pt x="26519" y="1120338"/>
                  <a:pt x="25917" y="1114249"/>
                </a:cubicBezTo>
                <a:cubicBezTo>
                  <a:pt x="27122" y="1114249"/>
                  <a:pt x="27122" y="1114249"/>
                  <a:pt x="27122" y="1114249"/>
                </a:cubicBezTo>
                <a:cubicBezTo>
                  <a:pt x="26519" y="1108161"/>
                  <a:pt x="26519" y="1108161"/>
                  <a:pt x="27122" y="1102072"/>
                </a:cubicBezTo>
                <a:cubicBezTo>
                  <a:pt x="26519" y="1102072"/>
                  <a:pt x="26519" y="1102072"/>
                  <a:pt x="25917" y="1099027"/>
                </a:cubicBezTo>
                <a:cubicBezTo>
                  <a:pt x="25917" y="1105116"/>
                  <a:pt x="25917" y="1111205"/>
                  <a:pt x="25917" y="1114249"/>
                </a:cubicBezTo>
                <a:cubicBezTo>
                  <a:pt x="25917" y="1114249"/>
                  <a:pt x="25314" y="1114249"/>
                  <a:pt x="25314" y="1114249"/>
                </a:cubicBezTo>
                <a:cubicBezTo>
                  <a:pt x="25917" y="1108161"/>
                  <a:pt x="25314" y="1105116"/>
                  <a:pt x="25917" y="1095983"/>
                </a:cubicBezTo>
                <a:cubicBezTo>
                  <a:pt x="25314" y="1099027"/>
                  <a:pt x="25917" y="1086850"/>
                  <a:pt x="25314" y="1086850"/>
                </a:cubicBezTo>
                <a:cubicBezTo>
                  <a:pt x="25314" y="1092939"/>
                  <a:pt x="24711" y="1083805"/>
                  <a:pt x="24711" y="1086850"/>
                </a:cubicBezTo>
                <a:cubicBezTo>
                  <a:pt x="23506" y="1092939"/>
                  <a:pt x="25314" y="1117294"/>
                  <a:pt x="24108" y="1120338"/>
                </a:cubicBezTo>
                <a:cubicBezTo>
                  <a:pt x="24108" y="1108161"/>
                  <a:pt x="24711" y="1102072"/>
                  <a:pt x="23506" y="1092939"/>
                </a:cubicBezTo>
                <a:cubicBezTo>
                  <a:pt x="23506" y="1095983"/>
                  <a:pt x="23506" y="1095983"/>
                  <a:pt x="22903" y="1099027"/>
                </a:cubicBezTo>
                <a:cubicBezTo>
                  <a:pt x="23506" y="1102072"/>
                  <a:pt x="23506" y="1095983"/>
                  <a:pt x="23506" y="1102072"/>
                </a:cubicBezTo>
                <a:cubicBezTo>
                  <a:pt x="23506" y="1111205"/>
                  <a:pt x="22903" y="1114249"/>
                  <a:pt x="23506" y="1123383"/>
                </a:cubicBezTo>
                <a:cubicBezTo>
                  <a:pt x="22903" y="1123383"/>
                  <a:pt x="24108" y="1129471"/>
                  <a:pt x="22903" y="1138605"/>
                </a:cubicBezTo>
                <a:cubicBezTo>
                  <a:pt x="24108" y="1144693"/>
                  <a:pt x="22903" y="1150782"/>
                  <a:pt x="23506" y="1153827"/>
                </a:cubicBezTo>
                <a:cubicBezTo>
                  <a:pt x="23506" y="1156871"/>
                  <a:pt x="23506" y="1156871"/>
                  <a:pt x="23506" y="1159915"/>
                </a:cubicBezTo>
                <a:cubicBezTo>
                  <a:pt x="23506" y="1162960"/>
                  <a:pt x="23506" y="1159915"/>
                  <a:pt x="23506" y="1162960"/>
                </a:cubicBezTo>
                <a:cubicBezTo>
                  <a:pt x="23506" y="1162960"/>
                  <a:pt x="23506" y="1166004"/>
                  <a:pt x="23506" y="1166004"/>
                </a:cubicBezTo>
                <a:cubicBezTo>
                  <a:pt x="22903" y="1166004"/>
                  <a:pt x="22903" y="1166004"/>
                  <a:pt x="22300" y="1166004"/>
                </a:cubicBezTo>
                <a:cubicBezTo>
                  <a:pt x="22300" y="1169049"/>
                  <a:pt x="22903" y="1172093"/>
                  <a:pt x="22300" y="1175137"/>
                </a:cubicBezTo>
                <a:cubicBezTo>
                  <a:pt x="22300" y="1172093"/>
                  <a:pt x="21698" y="1172093"/>
                  <a:pt x="21698" y="1166004"/>
                </a:cubicBezTo>
                <a:cubicBezTo>
                  <a:pt x="22903" y="1166004"/>
                  <a:pt x="21698" y="1156871"/>
                  <a:pt x="22300" y="1156871"/>
                </a:cubicBezTo>
                <a:cubicBezTo>
                  <a:pt x="22300" y="1156871"/>
                  <a:pt x="21698" y="1153827"/>
                  <a:pt x="21698" y="1156871"/>
                </a:cubicBezTo>
                <a:cubicBezTo>
                  <a:pt x="21698" y="1156871"/>
                  <a:pt x="21698" y="1156871"/>
                  <a:pt x="21698" y="1156871"/>
                </a:cubicBezTo>
                <a:cubicBezTo>
                  <a:pt x="21698" y="1162960"/>
                  <a:pt x="21698" y="1166004"/>
                  <a:pt x="21698" y="1169049"/>
                </a:cubicBezTo>
                <a:cubicBezTo>
                  <a:pt x="21095" y="1169049"/>
                  <a:pt x="21095" y="1162960"/>
                  <a:pt x="20492" y="1162960"/>
                </a:cubicBezTo>
                <a:cubicBezTo>
                  <a:pt x="21698" y="1159915"/>
                  <a:pt x="20492" y="1150782"/>
                  <a:pt x="21095" y="1147738"/>
                </a:cubicBezTo>
                <a:cubicBezTo>
                  <a:pt x="21698" y="1147738"/>
                  <a:pt x="22300" y="1150782"/>
                  <a:pt x="22300" y="1144693"/>
                </a:cubicBezTo>
                <a:cubicBezTo>
                  <a:pt x="22300" y="1144693"/>
                  <a:pt x="22300" y="1144693"/>
                  <a:pt x="22300" y="1141649"/>
                </a:cubicBezTo>
                <a:cubicBezTo>
                  <a:pt x="21698" y="1150782"/>
                  <a:pt x="21095" y="1144693"/>
                  <a:pt x="20492" y="1141649"/>
                </a:cubicBezTo>
                <a:cubicBezTo>
                  <a:pt x="20492" y="1132516"/>
                  <a:pt x="21095" y="1141649"/>
                  <a:pt x="21095" y="1138605"/>
                </a:cubicBezTo>
                <a:cubicBezTo>
                  <a:pt x="21095" y="1138605"/>
                  <a:pt x="21095" y="1138605"/>
                  <a:pt x="21095" y="1135560"/>
                </a:cubicBezTo>
                <a:cubicBezTo>
                  <a:pt x="21095" y="1135560"/>
                  <a:pt x="21095" y="1135560"/>
                  <a:pt x="21095" y="1135560"/>
                </a:cubicBezTo>
                <a:cubicBezTo>
                  <a:pt x="21095" y="1135560"/>
                  <a:pt x="20492" y="1138605"/>
                  <a:pt x="20492" y="1132516"/>
                </a:cubicBezTo>
                <a:cubicBezTo>
                  <a:pt x="19889" y="1132516"/>
                  <a:pt x="20492" y="1138605"/>
                  <a:pt x="19889" y="1141649"/>
                </a:cubicBezTo>
                <a:cubicBezTo>
                  <a:pt x="19889" y="1138605"/>
                  <a:pt x="19889" y="1135560"/>
                  <a:pt x="19889" y="1132516"/>
                </a:cubicBezTo>
                <a:cubicBezTo>
                  <a:pt x="19889" y="1129471"/>
                  <a:pt x="20492" y="1132516"/>
                  <a:pt x="20492" y="1126427"/>
                </a:cubicBezTo>
                <a:cubicBezTo>
                  <a:pt x="19889" y="1126427"/>
                  <a:pt x="19889" y="1129471"/>
                  <a:pt x="19287" y="1129471"/>
                </a:cubicBezTo>
                <a:cubicBezTo>
                  <a:pt x="19287" y="1132516"/>
                  <a:pt x="19287" y="1135560"/>
                  <a:pt x="19287" y="1135560"/>
                </a:cubicBezTo>
                <a:cubicBezTo>
                  <a:pt x="19287" y="1132516"/>
                  <a:pt x="19287" y="1135560"/>
                  <a:pt x="18684" y="1135560"/>
                </a:cubicBezTo>
                <a:cubicBezTo>
                  <a:pt x="18684" y="1135560"/>
                  <a:pt x="18081" y="1135560"/>
                  <a:pt x="18081" y="1132516"/>
                </a:cubicBezTo>
                <a:cubicBezTo>
                  <a:pt x="18081" y="1132516"/>
                  <a:pt x="18684" y="1132516"/>
                  <a:pt x="18684" y="1132516"/>
                </a:cubicBezTo>
                <a:cubicBezTo>
                  <a:pt x="18684" y="1132516"/>
                  <a:pt x="18684" y="1132516"/>
                  <a:pt x="18684" y="1132516"/>
                </a:cubicBezTo>
                <a:cubicBezTo>
                  <a:pt x="18684" y="1132516"/>
                  <a:pt x="19287" y="1132516"/>
                  <a:pt x="19287" y="1129471"/>
                </a:cubicBezTo>
                <a:cubicBezTo>
                  <a:pt x="18684" y="1129471"/>
                  <a:pt x="18684" y="1123383"/>
                  <a:pt x="18684" y="1129471"/>
                </a:cubicBezTo>
                <a:cubicBezTo>
                  <a:pt x="18081" y="1126427"/>
                  <a:pt x="18684" y="1123383"/>
                  <a:pt x="18684" y="1123383"/>
                </a:cubicBezTo>
                <a:cubicBezTo>
                  <a:pt x="18684" y="1117294"/>
                  <a:pt x="18081" y="1123383"/>
                  <a:pt x="18081" y="1120338"/>
                </a:cubicBezTo>
                <a:cubicBezTo>
                  <a:pt x="19287" y="1114249"/>
                  <a:pt x="19287" y="1114249"/>
                  <a:pt x="18081" y="1114249"/>
                </a:cubicBezTo>
                <a:cubicBezTo>
                  <a:pt x="18081" y="1114249"/>
                  <a:pt x="18684" y="1111205"/>
                  <a:pt x="18684" y="1111205"/>
                </a:cubicBezTo>
                <a:cubicBezTo>
                  <a:pt x="18684" y="1111205"/>
                  <a:pt x="18684" y="1114249"/>
                  <a:pt x="18684" y="1114249"/>
                </a:cubicBezTo>
                <a:cubicBezTo>
                  <a:pt x="18684" y="1114249"/>
                  <a:pt x="18684" y="1111205"/>
                  <a:pt x="19287" y="1114249"/>
                </a:cubicBezTo>
                <a:cubicBezTo>
                  <a:pt x="18684" y="1108161"/>
                  <a:pt x="18684" y="1102072"/>
                  <a:pt x="19287" y="1102072"/>
                </a:cubicBezTo>
                <a:cubicBezTo>
                  <a:pt x="19287" y="1105116"/>
                  <a:pt x="19889" y="1102072"/>
                  <a:pt x="19889" y="1108161"/>
                </a:cubicBezTo>
                <a:cubicBezTo>
                  <a:pt x="20492" y="1108161"/>
                  <a:pt x="21095" y="1099027"/>
                  <a:pt x="20492" y="1095983"/>
                </a:cubicBezTo>
                <a:cubicBezTo>
                  <a:pt x="20492" y="1105116"/>
                  <a:pt x="20492" y="1095983"/>
                  <a:pt x="19889" y="1095983"/>
                </a:cubicBezTo>
                <a:cubicBezTo>
                  <a:pt x="19889" y="1095983"/>
                  <a:pt x="19889" y="1099027"/>
                  <a:pt x="19889" y="1099027"/>
                </a:cubicBezTo>
                <a:cubicBezTo>
                  <a:pt x="19889" y="1095983"/>
                  <a:pt x="18684" y="1102072"/>
                  <a:pt x="19287" y="1095983"/>
                </a:cubicBezTo>
                <a:cubicBezTo>
                  <a:pt x="19287" y="1092939"/>
                  <a:pt x="19287" y="1095983"/>
                  <a:pt x="19889" y="1095983"/>
                </a:cubicBezTo>
                <a:cubicBezTo>
                  <a:pt x="19889" y="1092939"/>
                  <a:pt x="19889" y="1089894"/>
                  <a:pt x="19889" y="1086850"/>
                </a:cubicBezTo>
                <a:cubicBezTo>
                  <a:pt x="20492" y="1086850"/>
                  <a:pt x="19889" y="1083805"/>
                  <a:pt x="19889" y="1080761"/>
                </a:cubicBezTo>
                <a:cubicBezTo>
                  <a:pt x="19889" y="1077717"/>
                  <a:pt x="19287" y="1077717"/>
                  <a:pt x="18684" y="1077717"/>
                </a:cubicBezTo>
                <a:cubicBezTo>
                  <a:pt x="18684" y="1080761"/>
                  <a:pt x="19287" y="1077717"/>
                  <a:pt x="19287" y="1080761"/>
                </a:cubicBezTo>
                <a:cubicBezTo>
                  <a:pt x="18684" y="1080761"/>
                  <a:pt x="18684" y="1080761"/>
                  <a:pt x="18684" y="1083805"/>
                </a:cubicBezTo>
                <a:cubicBezTo>
                  <a:pt x="18684" y="1074672"/>
                  <a:pt x="18081" y="1065539"/>
                  <a:pt x="18684" y="1059450"/>
                </a:cubicBezTo>
                <a:cubicBezTo>
                  <a:pt x="18081" y="1059450"/>
                  <a:pt x="18081" y="1059450"/>
                  <a:pt x="18081" y="1056406"/>
                </a:cubicBezTo>
                <a:cubicBezTo>
                  <a:pt x="18081" y="1053362"/>
                  <a:pt x="18081" y="1056406"/>
                  <a:pt x="18081" y="1050317"/>
                </a:cubicBezTo>
                <a:cubicBezTo>
                  <a:pt x="18684" y="1050317"/>
                  <a:pt x="19287" y="1050317"/>
                  <a:pt x="19287" y="1056406"/>
                </a:cubicBezTo>
                <a:cubicBezTo>
                  <a:pt x="19889" y="1053362"/>
                  <a:pt x="19287" y="1041184"/>
                  <a:pt x="19287" y="1041184"/>
                </a:cubicBezTo>
                <a:cubicBezTo>
                  <a:pt x="19287" y="1044228"/>
                  <a:pt x="19287" y="1047273"/>
                  <a:pt x="19287" y="1047273"/>
                </a:cubicBezTo>
                <a:cubicBezTo>
                  <a:pt x="19287" y="1041184"/>
                  <a:pt x="18684" y="1047273"/>
                  <a:pt x="18684" y="1047273"/>
                </a:cubicBezTo>
                <a:cubicBezTo>
                  <a:pt x="18081" y="1044228"/>
                  <a:pt x="18081" y="1044228"/>
                  <a:pt x="18081" y="1038140"/>
                </a:cubicBezTo>
                <a:cubicBezTo>
                  <a:pt x="18081" y="1035095"/>
                  <a:pt x="18081" y="1038140"/>
                  <a:pt x="18684" y="1038140"/>
                </a:cubicBezTo>
                <a:cubicBezTo>
                  <a:pt x="18684" y="1032051"/>
                  <a:pt x="18081" y="1035095"/>
                  <a:pt x="18081" y="1035095"/>
                </a:cubicBezTo>
                <a:cubicBezTo>
                  <a:pt x="18081" y="1032051"/>
                  <a:pt x="17479" y="1029006"/>
                  <a:pt x="18081" y="1029006"/>
                </a:cubicBezTo>
                <a:cubicBezTo>
                  <a:pt x="18684" y="1029006"/>
                  <a:pt x="18684" y="1029006"/>
                  <a:pt x="18684" y="1029006"/>
                </a:cubicBezTo>
                <a:cubicBezTo>
                  <a:pt x="18081" y="1019873"/>
                  <a:pt x="18081" y="1022918"/>
                  <a:pt x="17479" y="1013784"/>
                </a:cubicBezTo>
                <a:cubicBezTo>
                  <a:pt x="18081" y="1013784"/>
                  <a:pt x="18081" y="1013784"/>
                  <a:pt x="18081" y="1016829"/>
                </a:cubicBezTo>
                <a:cubicBezTo>
                  <a:pt x="18081" y="1007696"/>
                  <a:pt x="17479" y="1016829"/>
                  <a:pt x="17479" y="1007696"/>
                </a:cubicBezTo>
                <a:cubicBezTo>
                  <a:pt x="18081" y="1007696"/>
                  <a:pt x="18081" y="1010740"/>
                  <a:pt x="18081" y="1010740"/>
                </a:cubicBezTo>
                <a:cubicBezTo>
                  <a:pt x="18081" y="1007696"/>
                  <a:pt x="18081" y="1007696"/>
                  <a:pt x="18081" y="1004651"/>
                </a:cubicBezTo>
                <a:cubicBezTo>
                  <a:pt x="18684" y="1001607"/>
                  <a:pt x="19287" y="995518"/>
                  <a:pt x="19889" y="1001607"/>
                </a:cubicBezTo>
                <a:cubicBezTo>
                  <a:pt x="19889" y="1001607"/>
                  <a:pt x="20492" y="998562"/>
                  <a:pt x="20492" y="998562"/>
                </a:cubicBezTo>
                <a:cubicBezTo>
                  <a:pt x="19889" y="998562"/>
                  <a:pt x="19889" y="983340"/>
                  <a:pt x="19287" y="980296"/>
                </a:cubicBezTo>
                <a:cubicBezTo>
                  <a:pt x="19287" y="983340"/>
                  <a:pt x="19287" y="983340"/>
                  <a:pt x="19287" y="986385"/>
                </a:cubicBezTo>
                <a:cubicBezTo>
                  <a:pt x="19287" y="986385"/>
                  <a:pt x="19287" y="986385"/>
                  <a:pt x="19287" y="989429"/>
                </a:cubicBezTo>
                <a:cubicBezTo>
                  <a:pt x="19287" y="986385"/>
                  <a:pt x="19287" y="989429"/>
                  <a:pt x="18684" y="986385"/>
                </a:cubicBezTo>
                <a:cubicBezTo>
                  <a:pt x="19287" y="983340"/>
                  <a:pt x="18684" y="980296"/>
                  <a:pt x="19287" y="980296"/>
                </a:cubicBezTo>
                <a:cubicBezTo>
                  <a:pt x="19287" y="977252"/>
                  <a:pt x="19287" y="980296"/>
                  <a:pt x="19889" y="980296"/>
                </a:cubicBezTo>
                <a:cubicBezTo>
                  <a:pt x="19889" y="977252"/>
                  <a:pt x="19889" y="977252"/>
                  <a:pt x="19889" y="974207"/>
                </a:cubicBezTo>
                <a:cubicBezTo>
                  <a:pt x="19889" y="974207"/>
                  <a:pt x="19287" y="977252"/>
                  <a:pt x="18684" y="974207"/>
                </a:cubicBezTo>
                <a:cubicBezTo>
                  <a:pt x="19287" y="974207"/>
                  <a:pt x="19889" y="971163"/>
                  <a:pt x="19889" y="968118"/>
                </a:cubicBezTo>
                <a:cubicBezTo>
                  <a:pt x="19889" y="955941"/>
                  <a:pt x="19889" y="943763"/>
                  <a:pt x="20492" y="934630"/>
                </a:cubicBezTo>
                <a:cubicBezTo>
                  <a:pt x="19889" y="940719"/>
                  <a:pt x="21095" y="943763"/>
                  <a:pt x="20492" y="952896"/>
                </a:cubicBezTo>
                <a:cubicBezTo>
                  <a:pt x="20492" y="949852"/>
                  <a:pt x="20492" y="946808"/>
                  <a:pt x="20492" y="949852"/>
                </a:cubicBezTo>
                <a:cubicBezTo>
                  <a:pt x="20492" y="949852"/>
                  <a:pt x="20492" y="952896"/>
                  <a:pt x="20492" y="955941"/>
                </a:cubicBezTo>
                <a:cubicBezTo>
                  <a:pt x="20492" y="958985"/>
                  <a:pt x="21095" y="958985"/>
                  <a:pt x="21095" y="958985"/>
                </a:cubicBezTo>
                <a:cubicBezTo>
                  <a:pt x="21095" y="952896"/>
                  <a:pt x="21698" y="940719"/>
                  <a:pt x="21095" y="937674"/>
                </a:cubicBezTo>
                <a:cubicBezTo>
                  <a:pt x="21095" y="940719"/>
                  <a:pt x="21095" y="940719"/>
                  <a:pt x="21095" y="943763"/>
                </a:cubicBezTo>
                <a:cubicBezTo>
                  <a:pt x="20492" y="940719"/>
                  <a:pt x="21095" y="937674"/>
                  <a:pt x="20492" y="934630"/>
                </a:cubicBezTo>
                <a:cubicBezTo>
                  <a:pt x="21095" y="934630"/>
                  <a:pt x="21698" y="928541"/>
                  <a:pt x="21698" y="934630"/>
                </a:cubicBezTo>
                <a:cubicBezTo>
                  <a:pt x="21095" y="940719"/>
                  <a:pt x="21698" y="952896"/>
                  <a:pt x="22300" y="952896"/>
                </a:cubicBezTo>
                <a:cubicBezTo>
                  <a:pt x="22300" y="955941"/>
                  <a:pt x="21698" y="955941"/>
                  <a:pt x="21698" y="958985"/>
                </a:cubicBezTo>
                <a:cubicBezTo>
                  <a:pt x="21698" y="958985"/>
                  <a:pt x="21698" y="968118"/>
                  <a:pt x="21698" y="971163"/>
                </a:cubicBezTo>
                <a:cubicBezTo>
                  <a:pt x="22300" y="971163"/>
                  <a:pt x="22300" y="965074"/>
                  <a:pt x="22300" y="968118"/>
                </a:cubicBezTo>
                <a:cubicBezTo>
                  <a:pt x="22300" y="968118"/>
                  <a:pt x="22300" y="968118"/>
                  <a:pt x="22300" y="971163"/>
                </a:cubicBezTo>
                <a:cubicBezTo>
                  <a:pt x="22300" y="974207"/>
                  <a:pt x="22300" y="971163"/>
                  <a:pt x="22300" y="974207"/>
                </a:cubicBezTo>
                <a:cubicBezTo>
                  <a:pt x="22300" y="974207"/>
                  <a:pt x="22300" y="974207"/>
                  <a:pt x="22300" y="974207"/>
                </a:cubicBezTo>
                <a:cubicBezTo>
                  <a:pt x="22300" y="971163"/>
                  <a:pt x="21698" y="974207"/>
                  <a:pt x="21698" y="974207"/>
                </a:cubicBezTo>
                <a:cubicBezTo>
                  <a:pt x="21095" y="971163"/>
                  <a:pt x="21698" y="968118"/>
                  <a:pt x="21095" y="965074"/>
                </a:cubicBezTo>
                <a:cubicBezTo>
                  <a:pt x="21095" y="965074"/>
                  <a:pt x="20492" y="965074"/>
                  <a:pt x="20492" y="968118"/>
                </a:cubicBezTo>
                <a:cubicBezTo>
                  <a:pt x="20492" y="971163"/>
                  <a:pt x="21095" y="968118"/>
                  <a:pt x="21095" y="971163"/>
                </a:cubicBezTo>
                <a:cubicBezTo>
                  <a:pt x="21095" y="974207"/>
                  <a:pt x="21095" y="980296"/>
                  <a:pt x="20492" y="977252"/>
                </a:cubicBezTo>
                <a:cubicBezTo>
                  <a:pt x="20492" y="983340"/>
                  <a:pt x="21095" y="980296"/>
                  <a:pt x="21095" y="986385"/>
                </a:cubicBezTo>
                <a:cubicBezTo>
                  <a:pt x="20492" y="986385"/>
                  <a:pt x="20492" y="989429"/>
                  <a:pt x="20492" y="989429"/>
                </a:cubicBezTo>
                <a:cubicBezTo>
                  <a:pt x="20492" y="986385"/>
                  <a:pt x="19889" y="986385"/>
                  <a:pt x="19889" y="989429"/>
                </a:cubicBezTo>
                <a:cubicBezTo>
                  <a:pt x="20492" y="992474"/>
                  <a:pt x="20492" y="992474"/>
                  <a:pt x="21095" y="995518"/>
                </a:cubicBezTo>
                <a:cubicBezTo>
                  <a:pt x="21698" y="989429"/>
                  <a:pt x="20492" y="995518"/>
                  <a:pt x="21095" y="989429"/>
                </a:cubicBezTo>
                <a:cubicBezTo>
                  <a:pt x="21095" y="992474"/>
                  <a:pt x="21095" y="989429"/>
                  <a:pt x="21698" y="989429"/>
                </a:cubicBezTo>
                <a:cubicBezTo>
                  <a:pt x="22300" y="995518"/>
                  <a:pt x="20492" y="1004651"/>
                  <a:pt x="21095" y="1013784"/>
                </a:cubicBezTo>
                <a:cubicBezTo>
                  <a:pt x="21698" y="1010740"/>
                  <a:pt x="21095" y="1007696"/>
                  <a:pt x="21095" y="1007696"/>
                </a:cubicBezTo>
                <a:cubicBezTo>
                  <a:pt x="21095" y="1007696"/>
                  <a:pt x="21698" y="1007696"/>
                  <a:pt x="21698" y="1007696"/>
                </a:cubicBezTo>
                <a:cubicBezTo>
                  <a:pt x="21095" y="1013784"/>
                  <a:pt x="22300" y="1007696"/>
                  <a:pt x="22300" y="1013784"/>
                </a:cubicBezTo>
                <a:cubicBezTo>
                  <a:pt x="22300" y="1013784"/>
                  <a:pt x="22903" y="1010740"/>
                  <a:pt x="22903" y="1013784"/>
                </a:cubicBezTo>
                <a:cubicBezTo>
                  <a:pt x="22300" y="1010740"/>
                  <a:pt x="22903" y="1016829"/>
                  <a:pt x="22300" y="1016829"/>
                </a:cubicBezTo>
                <a:cubicBezTo>
                  <a:pt x="22300" y="1013784"/>
                  <a:pt x="22300" y="1019873"/>
                  <a:pt x="21698" y="1016829"/>
                </a:cubicBezTo>
                <a:cubicBezTo>
                  <a:pt x="22300" y="1013784"/>
                  <a:pt x="22300" y="1010740"/>
                  <a:pt x="21698" y="1010740"/>
                </a:cubicBezTo>
                <a:cubicBezTo>
                  <a:pt x="21698" y="1016829"/>
                  <a:pt x="21095" y="1016829"/>
                  <a:pt x="21095" y="1025962"/>
                </a:cubicBezTo>
                <a:cubicBezTo>
                  <a:pt x="22300" y="1025962"/>
                  <a:pt x="22300" y="1025962"/>
                  <a:pt x="22300" y="1025962"/>
                </a:cubicBezTo>
                <a:cubicBezTo>
                  <a:pt x="22300" y="1022918"/>
                  <a:pt x="22300" y="1022918"/>
                  <a:pt x="22300" y="1019873"/>
                </a:cubicBezTo>
                <a:cubicBezTo>
                  <a:pt x="22903" y="1019873"/>
                  <a:pt x="23506" y="1019873"/>
                  <a:pt x="24108" y="1022918"/>
                </a:cubicBezTo>
                <a:cubicBezTo>
                  <a:pt x="23506" y="1025962"/>
                  <a:pt x="24108" y="1025962"/>
                  <a:pt x="24108" y="1029006"/>
                </a:cubicBezTo>
                <a:cubicBezTo>
                  <a:pt x="24108" y="1035095"/>
                  <a:pt x="23506" y="1032051"/>
                  <a:pt x="22903" y="1035095"/>
                </a:cubicBezTo>
                <a:cubicBezTo>
                  <a:pt x="23506" y="1035095"/>
                  <a:pt x="22903" y="1035095"/>
                  <a:pt x="22903" y="1038140"/>
                </a:cubicBezTo>
                <a:cubicBezTo>
                  <a:pt x="22903" y="1041184"/>
                  <a:pt x="23506" y="1038140"/>
                  <a:pt x="23506" y="1041184"/>
                </a:cubicBezTo>
                <a:cubicBezTo>
                  <a:pt x="23506" y="1041184"/>
                  <a:pt x="23506" y="1041184"/>
                  <a:pt x="22903" y="1041184"/>
                </a:cubicBezTo>
                <a:cubicBezTo>
                  <a:pt x="22903" y="1047273"/>
                  <a:pt x="22903" y="1047273"/>
                  <a:pt x="22903" y="1047273"/>
                </a:cubicBezTo>
                <a:cubicBezTo>
                  <a:pt x="23506" y="1047273"/>
                  <a:pt x="23506" y="1044228"/>
                  <a:pt x="24108" y="1041184"/>
                </a:cubicBezTo>
                <a:cubicBezTo>
                  <a:pt x="23506" y="1044228"/>
                  <a:pt x="23506" y="1035095"/>
                  <a:pt x="24108" y="1038140"/>
                </a:cubicBezTo>
                <a:cubicBezTo>
                  <a:pt x="24108" y="1038140"/>
                  <a:pt x="24108" y="1038140"/>
                  <a:pt x="24108" y="1038140"/>
                </a:cubicBezTo>
                <a:cubicBezTo>
                  <a:pt x="24108" y="1041184"/>
                  <a:pt x="24108" y="1044228"/>
                  <a:pt x="24108" y="1047273"/>
                </a:cubicBezTo>
                <a:cubicBezTo>
                  <a:pt x="23506" y="1044228"/>
                  <a:pt x="22903" y="1053362"/>
                  <a:pt x="22903" y="1050317"/>
                </a:cubicBezTo>
                <a:cubicBezTo>
                  <a:pt x="22903" y="1056406"/>
                  <a:pt x="22903" y="1053362"/>
                  <a:pt x="23506" y="1056406"/>
                </a:cubicBezTo>
                <a:cubicBezTo>
                  <a:pt x="22903" y="1062495"/>
                  <a:pt x="22903" y="1062495"/>
                  <a:pt x="23506" y="1065539"/>
                </a:cubicBezTo>
                <a:cubicBezTo>
                  <a:pt x="24108" y="1071628"/>
                  <a:pt x="23506" y="1074672"/>
                  <a:pt x="22903" y="1068584"/>
                </a:cubicBezTo>
                <a:cubicBezTo>
                  <a:pt x="22903" y="1077717"/>
                  <a:pt x="23506" y="1080761"/>
                  <a:pt x="22903" y="1086850"/>
                </a:cubicBezTo>
                <a:cubicBezTo>
                  <a:pt x="23506" y="1089894"/>
                  <a:pt x="23506" y="1080761"/>
                  <a:pt x="24108" y="1086850"/>
                </a:cubicBezTo>
                <a:cubicBezTo>
                  <a:pt x="23506" y="1089894"/>
                  <a:pt x="23506" y="1089894"/>
                  <a:pt x="24108" y="1092939"/>
                </a:cubicBezTo>
                <a:cubicBezTo>
                  <a:pt x="24108" y="1089894"/>
                  <a:pt x="24108" y="1086850"/>
                  <a:pt x="24108" y="1080761"/>
                </a:cubicBezTo>
                <a:cubicBezTo>
                  <a:pt x="24711" y="1080761"/>
                  <a:pt x="24108" y="1074672"/>
                  <a:pt x="24711" y="1077717"/>
                </a:cubicBezTo>
                <a:cubicBezTo>
                  <a:pt x="24711" y="1071628"/>
                  <a:pt x="24108" y="1077717"/>
                  <a:pt x="24711" y="1071628"/>
                </a:cubicBezTo>
                <a:cubicBezTo>
                  <a:pt x="24711" y="1071628"/>
                  <a:pt x="25314" y="1071628"/>
                  <a:pt x="25314" y="1068584"/>
                </a:cubicBezTo>
                <a:cubicBezTo>
                  <a:pt x="25314" y="1065539"/>
                  <a:pt x="25314" y="1062495"/>
                  <a:pt x="25314" y="1059450"/>
                </a:cubicBezTo>
                <a:cubicBezTo>
                  <a:pt x="25314" y="1062495"/>
                  <a:pt x="25917" y="1065539"/>
                  <a:pt x="25917" y="1065539"/>
                </a:cubicBezTo>
                <a:cubicBezTo>
                  <a:pt x="25917" y="1059450"/>
                  <a:pt x="26519" y="1059450"/>
                  <a:pt x="26519" y="1059450"/>
                </a:cubicBezTo>
                <a:cubicBezTo>
                  <a:pt x="25917" y="1059450"/>
                  <a:pt x="26519" y="1050317"/>
                  <a:pt x="25917" y="1047273"/>
                </a:cubicBezTo>
                <a:cubicBezTo>
                  <a:pt x="25917" y="1050317"/>
                  <a:pt x="25917" y="1053362"/>
                  <a:pt x="25917" y="1053362"/>
                </a:cubicBezTo>
                <a:cubicBezTo>
                  <a:pt x="25917" y="1047273"/>
                  <a:pt x="25917" y="1053362"/>
                  <a:pt x="25314" y="1053362"/>
                </a:cubicBezTo>
                <a:cubicBezTo>
                  <a:pt x="25314" y="1050317"/>
                  <a:pt x="25314" y="1047273"/>
                  <a:pt x="25314" y="1047273"/>
                </a:cubicBezTo>
                <a:cubicBezTo>
                  <a:pt x="24711" y="1050317"/>
                  <a:pt x="25314" y="1053362"/>
                  <a:pt x="25314" y="1056406"/>
                </a:cubicBezTo>
                <a:cubicBezTo>
                  <a:pt x="25314" y="1056406"/>
                  <a:pt x="24711" y="1056406"/>
                  <a:pt x="24711" y="1056406"/>
                </a:cubicBezTo>
                <a:cubicBezTo>
                  <a:pt x="25314" y="1053362"/>
                  <a:pt x="24711" y="1050317"/>
                  <a:pt x="24711" y="1047273"/>
                </a:cubicBezTo>
                <a:cubicBezTo>
                  <a:pt x="24711" y="1044228"/>
                  <a:pt x="25314" y="1050317"/>
                  <a:pt x="25314" y="1044228"/>
                </a:cubicBezTo>
                <a:cubicBezTo>
                  <a:pt x="24711" y="1044228"/>
                  <a:pt x="24711" y="1041184"/>
                  <a:pt x="24711" y="1047273"/>
                </a:cubicBezTo>
                <a:cubicBezTo>
                  <a:pt x="24108" y="1035095"/>
                  <a:pt x="24711" y="1044228"/>
                  <a:pt x="24711" y="1038140"/>
                </a:cubicBezTo>
                <a:cubicBezTo>
                  <a:pt x="24108" y="1035095"/>
                  <a:pt x="24108" y="1022918"/>
                  <a:pt x="24108" y="1019873"/>
                </a:cubicBezTo>
                <a:cubicBezTo>
                  <a:pt x="24711" y="1025962"/>
                  <a:pt x="24711" y="1016829"/>
                  <a:pt x="25917" y="1016829"/>
                </a:cubicBezTo>
                <a:cubicBezTo>
                  <a:pt x="25314" y="1025962"/>
                  <a:pt x="26519" y="1016829"/>
                  <a:pt x="25917" y="1022918"/>
                </a:cubicBezTo>
                <a:cubicBezTo>
                  <a:pt x="27122" y="1019873"/>
                  <a:pt x="26519" y="1007696"/>
                  <a:pt x="26519" y="1001607"/>
                </a:cubicBezTo>
                <a:cubicBezTo>
                  <a:pt x="25917" y="998562"/>
                  <a:pt x="25917" y="1001607"/>
                  <a:pt x="25917" y="1001607"/>
                </a:cubicBezTo>
                <a:cubicBezTo>
                  <a:pt x="25917" y="998562"/>
                  <a:pt x="25314" y="1004651"/>
                  <a:pt x="25314" y="1001607"/>
                </a:cubicBezTo>
                <a:cubicBezTo>
                  <a:pt x="25917" y="1001607"/>
                  <a:pt x="25917" y="998562"/>
                  <a:pt x="25917" y="998562"/>
                </a:cubicBezTo>
                <a:cubicBezTo>
                  <a:pt x="27725" y="992474"/>
                  <a:pt x="26519" y="1007696"/>
                  <a:pt x="27122" y="1013784"/>
                </a:cubicBezTo>
                <a:cubicBezTo>
                  <a:pt x="27122" y="1007696"/>
                  <a:pt x="27725" y="1007696"/>
                  <a:pt x="27725" y="1001607"/>
                </a:cubicBezTo>
                <a:cubicBezTo>
                  <a:pt x="27725" y="1004651"/>
                  <a:pt x="27725" y="1010740"/>
                  <a:pt x="28327" y="1010740"/>
                </a:cubicBezTo>
                <a:cubicBezTo>
                  <a:pt x="27725" y="1004651"/>
                  <a:pt x="28327" y="1007696"/>
                  <a:pt x="28930" y="1004651"/>
                </a:cubicBezTo>
                <a:cubicBezTo>
                  <a:pt x="28930" y="998562"/>
                  <a:pt x="28327" y="1001607"/>
                  <a:pt x="28327" y="998562"/>
                </a:cubicBezTo>
                <a:cubicBezTo>
                  <a:pt x="28930" y="998562"/>
                  <a:pt x="28930" y="998562"/>
                  <a:pt x="29533" y="1001607"/>
                </a:cubicBezTo>
                <a:cubicBezTo>
                  <a:pt x="29533" y="1001607"/>
                  <a:pt x="28930" y="998562"/>
                  <a:pt x="29533" y="995518"/>
                </a:cubicBezTo>
                <a:cubicBezTo>
                  <a:pt x="28930" y="995518"/>
                  <a:pt x="28930" y="995518"/>
                  <a:pt x="28930" y="995518"/>
                </a:cubicBezTo>
                <a:cubicBezTo>
                  <a:pt x="29533" y="986385"/>
                  <a:pt x="28930" y="977252"/>
                  <a:pt x="29533" y="965074"/>
                </a:cubicBezTo>
                <a:cubicBezTo>
                  <a:pt x="29533" y="971163"/>
                  <a:pt x="30136" y="968118"/>
                  <a:pt x="30136" y="971163"/>
                </a:cubicBezTo>
                <a:cubicBezTo>
                  <a:pt x="30136" y="971163"/>
                  <a:pt x="28930" y="983340"/>
                  <a:pt x="30136" y="986385"/>
                </a:cubicBezTo>
                <a:cubicBezTo>
                  <a:pt x="29533" y="983340"/>
                  <a:pt x="29533" y="980296"/>
                  <a:pt x="30136" y="980296"/>
                </a:cubicBezTo>
                <a:cubicBezTo>
                  <a:pt x="29533" y="983340"/>
                  <a:pt x="30738" y="980296"/>
                  <a:pt x="30738" y="983340"/>
                </a:cubicBezTo>
                <a:cubicBezTo>
                  <a:pt x="30738" y="983340"/>
                  <a:pt x="30136" y="983340"/>
                  <a:pt x="30136" y="986385"/>
                </a:cubicBezTo>
                <a:cubicBezTo>
                  <a:pt x="30738" y="986385"/>
                  <a:pt x="31341" y="986385"/>
                  <a:pt x="31341" y="986385"/>
                </a:cubicBezTo>
                <a:cubicBezTo>
                  <a:pt x="30738" y="983340"/>
                  <a:pt x="32546" y="986385"/>
                  <a:pt x="32546" y="983340"/>
                </a:cubicBezTo>
                <a:cubicBezTo>
                  <a:pt x="31944" y="986385"/>
                  <a:pt x="32546" y="992474"/>
                  <a:pt x="32546" y="995518"/>
                </a:cubicBezTo>
                <a:cubicBezTo>
                  <a:pt x="33149" y="983340"/>
                  <a:pt x="32546" y="980296"/>
                  <a:pt x="32546" y="971163"/>
                </a:cubicBezTo>
                <a:cubicBezTo>
                  <a:pt x="32546" y="971163"/>
                  <a:pt x="32546" y="971163"/>
                  <a:pt x="32546" y="971163"/>
                </a:cubicBezTo>
                <a:cubicBezTo>
                  <a:pt x="32546" y="968118"/>
                  <a:pt x="32546" y="965074"/>
                  <a:pt x="32546" y="962030"/>
                </a:cubicBezTo>
                <a:cubicBezTo>
                  <a:pt x="32546" y="958985"/>
                  <a:pt x="32546" y="958985"/>
                  <a:pt x="32546" y="958985"/>
                </a:cubicBezTo>
                <a:cubicBezTo>
                  <a:pt x="33149" y="952896"/>
                  <a:pt x="31944" y="931586"/>
                  <a:pt x="33149" y="934630"/>
                </a:cubicBezTo>
                <a:cubicBezTo>
                  <a:pt x="33149" y="931586"/>
                  <a:pt x="33149" y="931586"/>
                  <a:pt x="33149" y="931586"/>
                </a:cubicBezTo>
                <a:cubicBezTo>
                  <a:pt x="32546" y="928541"/>
                  <a:pt x="32546" y="934630"/>
                  <a:pt x="32546" y="931586"/>
                </a:cubicBezTo>
                <a:cubicBezTo>
                  <a:pt x="32546" y="925497"/>
                  <a:pt x="33149" y="925497"/>
                  <a:pt x="32546" y="919408"/>
                </a:cubicBezTo>
                <a:cubicBezTo>
                  <a:pt x="31944" y="919408"/>
                  <a:pt x="32546" y="910275"/>
                  <a:pt x="32546" y="910275"/>
                </a:cubicBezTo>
                <a:cubicBezTo>
                  <a:pt x="32546" y="907230"/>
                  <a:pt x="32546" y="907230"/>
                  <a:pt x="31944" y="904186"/>
                </a:cubicBezTo>
                <a:cubicBezTo>
                  <a:pt x="32546" y="901142"/>
                  <a:pt x="32546" y="898097"/>
                  <a:pt x="32546" y="888964"/>
                </a:cubicBezTo>
                <a:cubicBezTo>
                  <a:pt x="31944" y="888964"/>
                  <a:pt x="32546" y="895053"/>
                  <a:pt x="31944" y="895053"/>
                </a:cubicBezTo>
                <a:cubicBezTo>
                  <a:pt x="31944" y="892008"/>
                  <a:pt x="31944" y="885920"/>
                  <a:pt x="31944" y="885920"/>
                </a:cubicBezTo>
                <a:cubicBezTo>
                  <a:pt x="32546" y="885920"/>
                  <a:pt x="31944" y="888964"/>
                  <a:pt x="32546" y="888964"/>
                </a:cubicBezTo>
                <a:cubicBezTo>
                  <a:pt x="32546" y="885920"/>
                  <a:pt x="32546" y="892008"/>
                  <a:pt x="32546" y="885920"/>
                </a:cubicBezTo>
                <a:cubicBezTo>
                  <a:pt x="32546" y="888964"/>
                  <a:pt x="31944" y="882875"/>
                  <a:pt x="32546" y="879831"/>
                </a:cubicBezTo>
                <a:cubicBezTo>
                  <a:pt x="32546" y="879831"/>
                  <a:pt x="32546" y="882875"/>
                  <a:pt x="32546" y="882875"/>
                </a:cubicBezTo>
                <a:cubicBezTo>
                  <a:pt x="32546" y="876786"/>
                  <a:pt x="31944" y="876786"/>
                  <a:pt x="32546" y="870698"/>
                </a:cubicBezTo>
                <a:cubicBezTo>
                  <a:pt x="32546" y="867653"/>
                  <a:pt x="31944" y="873742"/>
                  <a:pt x="31944" y="867653"/>
                </a:cubicBezTo>
                <a:cubicBezTo>
                  <a:pt x="31944" y="867653"/>
                  <a:pt x="31944" y="858520"/>
                  <a:pt x="31944" y="858520"/>
                </a:cubicBezTo>
                <a:cubicBezTo>
                  <a:pt x="31944" y="861564"/>
                  <a:pt x="31944" y="861564"/>
                  <a:pt x="31944" y="867653"/>
                </a:cubicBezTo>
                <a:cubicBezTo>
                  <a:pt x="32546" y="867653"/>
                  <a:pt x="32546" y="867653"/>
                  <a:pt x="32546" y="870698"/>
                </a:cubicBezTo>
                <a:cubicBezTo>
                  <a:pt x="32546" y="867653"/>
                  <a:pt x="33149" y="867653"/>
                  <a:pt x="33149" y="864609"/>
                </a:cubicBezTo>
                <a:cubicBezTo>
                  <a:pt x="31944" y="864609"/>
                  <a:pt x="32546" y="855476"/>
                  <a:pt x="32546" y="852431"/>
                </a:cubicBezTo>
                <a:cubicBezTo>
                  <a:pt x="32546" y="855476"/>
                  <a:pt x="32546" y="855476"/>
                  <a:pt x="32546" y="855476"/>
                </a:cubicBezTo>
                <a:cubicBezTo>
                  <a:pt x="31944" y="855476"/>
                  <a:pt x="31944" y="849387"/>
                  <a:pt x="31944" y="849387"/>
                </a:cubicBezTo>
                <a:cubicBezTo>
                  <a:pt x="32546" y="849387"/>
                  <a:pt x="32546" y="852431"/>
                  <a:pt x="32546" y="849387"/>
                </a:cubicBezTo>
                <a:cubicBezTo>
                  <a:pt x="31944" y="846342"/>
                  <a:pt x="32546" y="840254"/>
                  <a:pt x="32546" y="840254"/>
                </a:cubicBezTo>
                <a:cubicBezTo>
                  <a:pt x="32546" y="840254"/>
                  <a:pt x="32546" y="840254"/>
                  <a:pt x="32546" y="834165"/>
                </a:cubicBezTo>
                <a:cubicBezTo>
                  <a:pt x="33149" y="834165"/>
                  <a:pt x="32546" y="831121"/>
                  <a:pt x="32546" y="831121"/>
                </a:cubicBezTo>
                <a:cubicBezTo>
                  <a:pt x="33149" y="831121"/>
                  <a:pt x="33149" y="831121"/>
                  <a:pt x="33149" y="834165"/>
                </a:cubicBezTo>
                <a:cubicBezTo>
                  <a:pt x="32546" y="834165"/>
                  <a:pt x="32546" y="834165"/>
                  <a:pt x="32546" y="837209"/>
                </a:cubicBezTo>
                <a:cubicBezTo>
                  <a:pt x="33149" y="834165"/>
                  <a:pt x="33752" y="831121"/>
                  <a:pt x="33149" y="821987"/>
                </a:cubicBezTo>
                <a:cubicBezTo>
                  <a:pt x="33149" y="818943"/>
                  <a:pt x="33149" y="825032"/>
                  <a:pt x="33149" y="821987"/>
                </a:cubicBezTo>
                <a:cubicBezTo>
                  <a:pt x="33149" y="818943"/>
                  <a:pt x="33149" y="809810"/>
                  <a:pt x="33149" y="812854"/>
                </a:cubicBezTo>
                <a:cubicBezTo>
                  <a:pt x="33149" y="806765"/>
                  <a:pt x="33149" y="809810"/>
                  <a:pt x="33149" y="803721"/>
                </a:cubicBezTo>
                <a:cubicBezTo>
                  <a:pt x="33149" y="803721"/>
                  <a:pt x="33149" y="806765"/>
                  <a:pt x="32546" y="806765"/>
                </a:cubicBezTo>
                <a:cubicBezTo>
                  <a:pt x="33149" y="800677"/>
                  <a:pt x="33149" y="794588"/>
                  <a:pt x="32546" y="794588"/>
                </a:cubicBezTo>
                <a:cubicBezTo>
                  <a:pt x="32546" y="791543"/>
                  <a:pt x="32546" y="788499"/>
                  <a:pt x="33149" y="788499"/>
                </a:cubicBezTo>
                <a:cubicBezTo>
                  <a:pt x="33149" y="788499"/>
                  <a:pt x="32546" y="791543"/>
                  <a:pt x="33149" y="791543"/>
                </a:cubicBezTo>
                <a:cubicBezTo>
                  <a:pt x="33149" y="788499"/>
                  <a:pt x="33149" y="785455"/>
                  <a:pt x="33149" y="779366"/>
                </a:cubicBezTo>
                <a:cubicBezTo>
                  <a:pt x="33149" y="782410"/>
                  <a:pt x="33149" y="776321"/>
                  <a:pt x="33149" y="773277"/>
                </a:cubicBezTo>
                <a:cubicBezTo>
                  <a:pt x="33752" y="776321"/>
                  <a:pt x="33752" y="773277"/>
                  <a:pt x="34355" y="773277"/>
                </a:cubicBezTo>
                <a:cubicBezTo>
                  <a:pt x="34355" y="773277"/>
                  <a:pt x="33752" y="770233"/>
                  <a:pt x="33752" y="770233"/>
                </a:cubicBezTo>
                <a:cubicBezTo>
                  <a:pt x="33752" y="776321"/>
                  <a:pt x="33149" y="770233"/>
                  <a:pt x="33149" y="767188"/>
                </a:cubicBezTo>
                <a:cubicBezTo>
                  <a:pt x="33752" y="764144"/>
                  <a:pt x="33149" y="767188"/>
                  <a:pt x="33752" y="764144"/>
                </a:cubicBezTo>
                <a:cubicBezTo>
                  <a:pt x="33752" y="761099"/>
                  <a:pt x="33752" y="764144"/>
                  <a:pt x="33149" y="761099"/>
                </a:cubicBezTo>
                <a:cubicBezTo>
                  <a:pt x="33752" y="761099"/>
                  <a:pt x="33752" y="755011"/>
                  <a:pt x="33149" y="755011"/>
                </a:cubicBezTo>
                <a:cubicBezTo>
                  <a:pt x="33752" y="755011"/>
                  <a:pt x="33752" y="758055"/>
                  <a:pt x="33752" y="758055"/>
                </a:cubicBezTo>
                <a:cubicBezTo>
                  <a:pt x="33752" y="751966"/>
                  <a:pt x="33752" y="751966"/>
                  <a:pt x="33752" y="748922"/>
                </a:cubicBezTo>
                <a:cubicBezTo>
                  <a:pt x="33752" y="748922"/>
                  <a:pt x="33752" y="748922"/>
                  <a:pt x="33752" y="748922"/>
                </a:cubicBezTo>
                <a:cubicBezTo>
                  <a:pt x="33752" y="745877"/>
                  <a:pt x="33752" y="742833"/>
                  <a:pt x="33752" y="739789"/>
                </a:cubicBezTo>
                <a:cubicBezTo>
                  <a:pt x="33752" y="736744"/>
                  <a:pt x="33149" y="745877"/>
                  <a:pt x="32546" y="742833"/>
                </a:cubicBezTo>
                <a:cubicBezTo>
                  <a:pt x="32546" y="739789"/>
                  <a:pt x="33752" y="736744"/>
                  <a:pt x="33149" y="733700"/>
                </a:cubicBezTo>
                <a:cubicBezTo>
                  <a:pt x="33752" y="733700"/>
                  <a:pt x="33752" y="733700"/>
                  <a:pt x="33752" y="733700"/>
                </a:cubicBezTo>
                <a:cubicBezTo>
                  <a:pt x="33752" y="727611"/>
                  <a:pt x="33752" y="721522"/>
                  <a:pt x="34355" y="724567"/>
                </a:cubicBezTo>
                <a:cubicBezTo>
                  <a:pt x="33752" y="712389"/>
                  <a:pt x="33752" y="703256"/>
                  <a:pt x="34355" y="691078"/>
                </a:cubicBezTo>
                <a:cubicBezTo>
                  <a:pt x="33752" y="691078"/>
                  <a:pt x="33752" y="691078"/>
                  <a:pt x="33752" y="691078"/>
                </a:cubicBezTo>
                <a:cubicBezTo>
                  <a:pt x="33752" y="688034"/>
                  <a:pt x="33752" y="688034"/>
                  <a:pt x="33752" y="688034"/>
                </a:cubicBezTo>
                <a:cubicBezTo>
                  <a:pt x="33752" y="691078"/>
                  <a:pt x="34355" y="691078"/>
                  <a:pt x="34355" y="684989"/>
                </a:cubicBezTo>
                <a:cubicBezTo>
                  <a:pt x="34355" y="681945"/>
                  <a:pt x="34355" y="688034"/>
                  <a:pt x="33752" y="681945"/>
                </a:cubicBezTo>
                <a:cubicBezTo>
                  <a:pt x="34355" y="672812"/>
                  <a:pt x="33752" y="660634"/>
                  <a:pt x="34355" y="648457"/>
                </a:cubicBezTo>
                <a:cubicBezTo>
                  <a:pt x="34355" y="645412"/>
                  <a:pt x="33752" y="651501"/>
                  <a:pt x="33752" y="648457"/>
                </a:cubicBezTo>
                <a:cubicBezTo>
                  <a:pt x="33752" y="645412"/>
                  <a:pt x="34355" y="642368"/>
                  <a:pt x="34355" y="636279"/>
                </a:cubicBezTo>
                <a:cubicBezTo>
                  <a:pt x="33752" y="636279"/>
                  <a:pt x="33752" y="636279"/>
                  <a:pt x="33752" y="633235"/>
                </a:cubicBezTo>
                <a:cubicBezTo>
                  <a:pt x="33752" y="630190"/>
                  <a:pt x="33752" y="630190"/>
                  <a:pt x="34355" y="630190"/>
                </a:cubicBezTo>
                <a:cubicBezTo>
                  <a:pt x="34355" y="633235"/>
                  <a:pt x="34355" y="633235"/>
                  <a:pt x="34355" y="633235"/>
                </a:cubicBezTo>
                <a:cubicBezTo>
                  <a:pt x="34355" y="633235"/>
                  <a:pt x="34355" y="633235"/>
                  <a:pt x="34355" y="633235"/>
                </a:cubicBezTo>
                <a:cubicBezTo>
                  <a:pt x="34355" y="630190"/>
                  <a:pt x="34355" y="624101"/>
                  <a:pt x="34957" y="624101"/>
                </a:cubicBezTo>
                <a:cubicBezTo>
                  <a:pt x="34957" y="618013"/>
                  <a:pt x="34957" y="621057"/>
                  <a:pt x="34355" y="618013"/>
                </a:cubicBezTo>
                <a:cubicBezTo>
                  <a:pt x="34957" y="614968"/>
                  <a:pt x="34957" y="608879"/>
                  <a:pt x="34957" y="599746"/>
                </a:cubicBezTo>
                <a:cubicBezTo>
                  <a:pt x="34355" y="599746"/>
                  <a:pt x="34355" y="599746"/>
                  <a:pt x="34355" y="599746"/>
                </a:cubicBezTo>
                <a:cubicBezTo>
                  <a:pt x="34355" y="596702"/>
                  <a:pt x="33752" y="596702"/>
                  <a:pt x="34355" y="593658"/>
                </a:cubicBezTo>
                <a:cubicBezTo>
                  <a:pt x="34957" y="590613"/>
                  <a:pt x="34957" y="593658"/>
                  <a:pt x="34355" y="599746"/>
                </a:cubicBezTo>
                <a:cubicBezTo>
                  <a:pt x="34957" y="596702"/>
                  <a:pt x="34957" y="590613"/>
                  <a:pt x="34355" y="584524"/>
                </a:cubicBezTo>
                <a:cubicBezTo>
                  <a:pt x="34355" y="578436"/>
                  <a:pt x="35560" y="569302"/>
                  <a:pt x="34957" y="560169"/>
                </a:cubicBezTo>
                <a:cubicBezTo>
                  <a:pt x="34957" y="563214"/>
                  <a:pt x="34355" y="566258"/>
                  <a:pt x="34355" y="563214"/>
                </a:cubicBezTo>
                <a:cubicBezTo>
                  <a:pt x="34957" y="557125"/>
                  <a:pt x="34957" y="547992"/>
                  <a:pt x="34957" y="541903"/>
                </a:cubicBezTo>
                <a:cubicBezTo>
                  <a:pt x="34957" y="535814"/>
                  <a:pt x="34957" y="529725"/>
                  <a:pt x="34957" y="520592"/>
                </a:cubicBezTo>
                <a:cubicBezTo>
                  <a:pt x="34957" y="520592"/>
                  <a:pt x="34957" y="520592"/>
                  <a:pt x="34957" y="520592"/>
                </a:cubicBezTo>
                <a:cubicBezTo>
                  <a:pt x="34957" y="517548"/>
                  <a:pt x="34957" y="514503"/>
                  <a:pt x="34957" y="508414"/>
                </a:cubicBezTo>
                <a:cubicBezTo>
                  <a:pt x="34957" y="505370"/>
                  <a:pt x="34957" y="502326"/>
                  <a:pt x="34957" y="496237"/>
                </a:cubicBezTo>
                <a:cubicBezTo>
                  <a:pt x="35560" y="496237"/>
                  <a:pt x="35560" y="496237"/>
                  <a:pt x="35560" y="496237"/>
                </a:cubicBezTo>
                <a:cubicBezTo>
                  <a:pt x="35560" y="484059"/>
                  <a:pt x="34957" y="471882"/>
                  <a:pt x="34957" y="459704"/>
                </a:cubicBezTo>
                <a:cubicBezTo>
                  <a:pt x="34957" y="450571"/>
                  <a:pt x="35560" y="447526"/>
                  <a:pt x="35560" y="441438"/>
                </a:cubicBezTo>
                <a:cubicBezTo>
                  <a:pt x="35560" y="441438"/>
                  <a:pt x="34957" y="435349"/>
                  <a:pt x="35560" y="432304"/>
                </a:cubicBezTo>
                <a:cubicBezTo>
                  <a:pt x="35560" y="432304"/>
                  <a:pt x="35560" y="438393"/>
                  <a:pt x="34957" y="432304"/>
                </a:cubicBezTo>
                <a:cubicBezTo>
                  <a:pt x="35560" y="420127"/>
                  <a:pt x="35560" y="414038"/>
                  <a:pt x="35560" y="398816"/>
                </a:cubicBezTo>
                <a:cubicBezTo>
                  <a:pt x="35560" y="398816"/>
                  <a:pt x="34957" y="398816"/>
                  <a:pt x="34957" y="398816"/>
                </a:cubicBezTo>
                <a:cubicBezTo>
                  <a:pt x="35560" y="398816"/>
                  <a:pt x="35560" y="395772"/>
                  <a:pt x="35560" y="395772"/>
                </a:cubicBezTo>
                <a:cubicBezTo>
                  <a:pt x="35560" y="383594"/>
                  <a:pt x="34957" y="377505"/>
                  <a:pt x="35560" y="368372"/>
                </a:cubicBezTo>
                <a:cubicBezTo>
                  <a:pt x="35560" y="365328"/>
                  <a:pt x="34957" y="371416"/>
                  <a:pt x="34957" y="368372"/>
                </a:cubicBezTo>
                <a:cubicBezTo>
                  <a:pt x="34957" y="365328"/>
                  <a:pt x="35560" y="368372"/>
                  <a:pt x="35560" y="368372"/>
                </a:cubicBezTo>
                <a:cubicBezTo>
                  <a:pt x="36163" y="362283"/>
                  <a:pt x="35560" y="365328"/>
                  <a:pt x="34957" y="362283"/>
                </a:cubicBezTo>
                <a:cubicBezTo>
                  <a:pt x="34957" y="359239"/>
                  <a:pt x="34957" y="359239"/>
                  <a:pt x="34957" y="359239"/>
                </a:cubicBezTo>
                <a:cubicBezTo>
                  <a:pt x="36163" y="359239"/>
                  <a:pt x="35560" y="344017"/>
                  <a:pt x="35560" y="350106"/>
                </a:cubicBezTo>
                <a:cubicBezTo>
                  <a:pt x="35560" y="350106"/>
                  <a:pt x="35560" y="356195"/>
                  <a:pt x="34957" y="356195"/>
                </a:cubicBezTo>
                <a:cubicBezTo>
                  <a:pt x="34957" y="353150"/>
                  <a:pt x="34957" y="340973"/>
                  <a:pt x="35560" y="347061"/>
                </a:cubicBezTo>
                <a:cubicBezTo>
                  <a:pt x="34957" y="340973"/>
                  <a:pt x="34957" y="337928"/>
                  <a:pt x="35560" y="331839"/>
                </a:cubicBezTo>
                <a:cubicBezTo>
                  <a:pt x="35560" y="328795"/>
                  <a:pt x="34957" y="334884"/>
                  <a:pt x="34957" y="328795"/>
                </a:cubicBezTo>
                <a:cubicBezTo>
                  <a:pt x="35560" y="328795"/>
                  <a:pt x="35560" y="325751"/>
                  <a:pt x="35560" y="325751"/>
                </a:cubicBezTo>
                <a:cubicBezTo>
                  <a:pt x="35560" y="319662"/>
                  <a:pt x="35560" y="319662"/>
                  <a:pt x="35560" y="310529"/>
                </a:cubicBezTo>
                <a:cubicBezTo>
                  <a:pt x="35560" y="310529"/>
                  <a:pt x="35560" y="307484"/>
                  <a:pt x="34957" y="310529"/>
                </a:cubicBezTo>
                <a:cubicBezTo>
                  <a:pt x="34957" y="304440"/>
                  <a:pt x="34957" y="304440"/>
                  <a:pt x="34957" y="304440"/>
                </a:cubicBezTo>
                <a:cubicBezTo>
                  <a:pt x="35560" y="304440"/>
                  <a:pt x="35560" y="295307"/>
                  <a:pt x="35560" y="286173"/>
                </a:cubicBezTo>
                <a:cubicBezTo>
                  <a:pt x="35560" y="286173"/>
                  <a:pt x="35560" y="286173"/>
                  <a:pt x="34957" y="283129"/>
                </a:cubicBezTo>
                <a:cubicBezTo>
                  <a:pt x="34957" y="283129"/>
                  <a:pt x="36163" y="270951"/>
                  <a:pt x="35560" y="277040"/>
                </a:cubicBezTo>
                <a:cubicBezTo>
                  <a:pt x="36163" y="267907"/>
                  <a:pt x="35560" y="249641"/>
                  <a:pt x="35560" y="246596"/>
                </a:cubicBezTo>
                <a:cubicBezTo>
                  <a:pt x="36163" y="246596"/>
                  <a:pt x="35560" y="237463"/>
                  <a:pt x="35560" y="231374"/>
                </a:cubicBezTo>
                <a:cubicBezTo>
                  <a:pt x="35560" y="231374"/>
                  <a:pt x="35560" y="228330"/>
                  <a:pt x="35560" y="228330"/>
                </a:cubicBezTo>
                <a:cubicBezTo>
                  <a:pt x="35560" y="228330"/>
                  <a:pt x="35560" y="228330"/>
                  <a:pt x="35560" y="225285"/>
                </a:cubicBezTo>
                <a:cubicBezTo>
                  <a:pt x="34957" y="225285"/>
                  <a:pt x="35560" y="222241"/>
                  <a:pt x="35560" y="219197"/>
                </a:cubicBezTo>
                <a:cubicBezTo>
                  <a:pt x="35560" y="216152"/>
                  <a:pt x="34957" y="219197"/>
                  <a:pt x="34957" y="216152"/>
                </a:cubicBezTo>
                <a:cubicBezTo>
                  <a:pt x="34957" y="213108"/>
                  <a:pt x="35560" y="216152"/>
                  <a:pt x="35560" y="210063"/>
                </a:cubicBezTo>
                <a:cubicBezTo>
                  <a:pt x="35560" y="210063"/>
                  <a:pt x="34957" y="216152"/>
                  <a:pt x="34957" y="210063"/>
                </a:cubicBezTo>
                <a:cubicBezTo>
                  <a:pt x="34957" y="207019"/>
                  <a:pt x="34957" y="207019"/>
                  <a:pt x="34957" y="207019"/>
                </a:cubicBezTo>
                <a:cubicBezTo>
                  <a:pt x="35560" y="207019"/>
                  <a:pt x="35560" y="207019"/>
                  <a:pt x="35560" y="210063"/>
                </a:cubicBezTo>
                <a:cubicBezTo>
                  <a:pt x="35560" y="197886"/>
                  <a:pt x="35560" y="191797"/>
                  <a:pt x="35560" y="185708"/>
                </a:cubicBezTo>
                <a:cubicBezTo>
                  <a:pt x="34957" y="182664"/>
                  <a:pt x="35560" y="188753"/>
                  <a:pt x="34957" y="188753"/>
                </a:cubicBezTo>
                <a:cubicBezTo>
                  <a:pt x="35560" y="167442"/>
                  <a:pt x="34957" y="149175"/>
                  <a:pt x="34355" y="136998"/>
                </a:cubicBezTo>
                <a:cubicBezTo>
                  <a:pt x="34957" y="121776"/>
                  <a:pt x="34957" y="121776"/>
                  <a:pt x="34957" y="121776"/>
                </a:cubicBezTo>
                <a:cubicBezTo>
                  <a:pt x="33752" y="118732"/>
                  <a:pt x="34355" y="97421"/>
                  <a:pt x="33752" y="91332"/>
                </a:cubicBezTo>
                <a:cubicBezTo>
                  <a:pt x="33752" y="97421"/>
                  <a:pt x="33752" y="100465"/>
                  <a:pt x="33752" y="106554"/>
                </a:cubicBezTo>
                <a:cubicBezTo>
                  <a:pt x="33149" y="100465"/>
                  <a:pt x="33149" y="100465"/>
                  <a:pt x="32546" y="100465"/>
                </a:cubicBezTo>
                <a:cubicBezTo>
                  <a:pt x="33149" y="97421"/>
                  <a:pt x="31944" y="97421"/>
                  <a:pt x="32546" y="88288"/>
                </a:cubicBezTo>
                <a:cubicBezTo>
                  <a:pt x="32546" y="88288"/>
                  <a:pt x="31944" y="91332"/>
                  <a:pt x="31944" y="88288"/>
                </a:cubicBezTo>
                <a:cubicBezTo>
                  <a:pt x="31944" y="85243"/>
                  <a:pt x="31944" y="82199"/>
                  <a:pt x="32546" y="82199"/>
                </a:cubicBezTo>
                <a:cubicBezTo>
                  <a:pt x="32546" y="88288"/>
                  <a:pt x="32546" y="82199"/>
                  <a:pt x="32546" y="82199"/>
                </a:cubicBezTo>
                <a:cubicBezTo>
                  <a:pt x="33149" y="85243"/>
                  <a:pt x="33149" y="85243"/>
                  <a:pt x="33149" y="88288"/>
                </a:cubicBezTo>
                <a:cubicBezTo>
                  <a:pt x="33149" y="91332"/>
                  <a:pt x="33752" y="91332"/>
                  <a:pt x="33752" y="88288"/>
                </a:cubicBezTo>
                <a:cubicBezTo>
                  <a:pt x="33752" y="82199"/>
                  <a:pt x="33752" y="76110"/>
                  <a:pt x="33149" y="73066"/>
                </a:cubicBezTo>
                <a:cubicBezTo>
                  <a:pt x="32546" y="73066"/>
                  <a:pt x="32546" y="73066"/>
                  <a:pt x="32546" y="73066"/>
                </a:cubicBezTo>
                <a:cubicBezTo>
                  <a:pt x="32546" y="63932"/>
                  <a:pt x="31944" y="66977"/>
                  <a:pt x="31944" y="57844"/>
                </a:cubicBezTo>
                <a:cubicBezTo>
                  <a:pt x="31341" y="60888"/>
                  <a:pt x="31341" y="57844"/>
                  <a:pt x="30738" y="51755"/>
                </a:cubicBezTo>
                <a:cubicBezTo>
                  <a:pt x="30136" y="48710"/>
                  <a:pt x="30136" y="54799"/>
                  <a:pt x="29533" y="48710"/>
                </a:cubicBezTo>
                <a:cubicBezTo>
                  <a:pt x="29533" y="51755"/>
                  <a:pt x="28930" y="48710"/>
                  <a:pt x="28930" y="51755"/>
                </a:cubicBezTo>
                <a:cubicBezTo>
                  <a:pt x="29533" y="51755"/>
                  <a:pt x="28930" y="57844"/>
                  <a:pt x="29533" y="57844"/>
                </a:cubicBezTo>
                <a:cubicBezTo>
                  <a:pt x="29533" y="54799"/>
                  <a:pt x="29533" y="51755"/>
                  <a:pt x="29533" y="54799"/>
                </a:cubicBezTo>
                <a:cubicBezTo>
                  <a:pt x="29533" y="57844"/>
                  <a:pt x="29533" y="63932"/>
                  <a:pt x="29533" y="63932"/>
                </a:cubicBezTo>
                <a:cubicBezTo>
                  <a:pt x="28930" y="51755"/>
                  <a:pt x="27725" y="57844"/>
                  <a:pt x="27122" y="45666"/>
                </a:cubicBezTo>
                <a:cubicBezTo>
                  <a:pt x="27122" y="42622"/>
                  <a:pt x="27122" y="39577"/>
                  <a:pt x="27122" y="39577"/>
                </a:cubicBezTo>
                <a:cubicBezTo>
                  <a:pt x="27725" y="36533"/>
                  <a:pt x="28327" y="39577"/>
                  <a:pt x="28327" y="36533"/>
                </a:cubicBezTo>
                <a:cubicBezTo>
                  <a:pt x="27725" y="33488"/>
                  <a:pt x="27725" y="33488"/>
                  <a:pt x="27725" y="33488"/>
                </a:cubicBezTo>
                <a:cubicBezTo>
                  <a:pt x="27725" y="30444"/>
                  <a:pt x="27122" y="24355"/>
                  <a:pt x="27725" y="24355"/>
                </a:cubicBezTo>
                <a:cubicBezTo>
                  <a:pt x="27122" y="24355"/>
                  <a:pt x="27122" y="18266"/>
                  <a:pt x="26519" y="15222"/>
                </a:cubicBezTo>
                <a:cubicBezTo>
                  <a:pt x="26519" y="21311"/>
                  <a:pt x="25917" y="9133"/>
                  <a:pt x="25314" y="9133"/>
                </a:cubicBezTo>
                <a:cubicBezTo>
                  <a:pt x="25917" y="15222"/>
                  <a:pt x="25917" y="18266"/>
                  <a:pt x="25314" y="21311"/>
                </a:cubicBezTo>
                <a:cubicBezTo>
                  <a:pt x="25917" y="21311"/>
                  <a:pt x="26519" y="24355"/>
                  <a:pt x="26519" y="27400"/>
                </a:cubicBezTo>
                <a:cubicBezTo>
                  <a:pt x="27122" y="30444"/>
                  <a:pt x="26519" y="30444"/>
                  <a:pt x="26519" y="30444"/>
                </a:cubicBezTo>
                <a:cubicBezTo>
                  <a:pt x="27122" y="33488"/>
                  <a:pt x="27122" y="30444"/>
                  <a:pt x="27122" y="30444"/>
                </a:cubicBezTo>
                <a:cubicBezTo>
                  <a:pt x="26519" y="33488"/>
                  <a:pt x="27122" y="36533"/>
                  <a:pt x="27122" y="33488"/>
                </a:cubicBezTo>
                <a:cubicBezTo>
                  <a:pt x="27122" y="45666"/>
                  <a:pt x="26519" y="42622"/>
                  <a:pt x="25917" y="48710"/>
                </a:cubicBezTo>
                <a:cubicBezTo>
                  <a:pt x="25917" y="42622"/>
                  <a:pt x="25917" y="33488"/>
                  <a:pt x="25314" y="36533"/>
                </a:cubicBezTo>
                <a:cubicBezTo>
                  <a:pt x="25314" y="33488"/>
                  <a:pt x="24711" y="24355"/>
                  <a:pt x="24711" y="21311"/>
                </a:cubicBezTo>
                <a:cubicBezTo>
                  <a:pt x="24711" y="18266"/>
                  <a:pt x="24711" y="18266"/>
                  <a:pt x="24711" y="15222"/>
                </a:cubicBezTo>
                <a:cubicBezTo>
                  <a:pt x="24108" y="6089"/>
                  <a:pt x="23506" y="3044"/>
                  <a:pt x="22903" y="0"/>
                </a:cubicBezTo>
                <a:cubicBezTo>
                  <a:pt x="22300" y="0"/>
                  <a:pt x="22300" y="0"/>
                  <a:pt x="21698" y="0"/>
                </a:cubicBezTo>
                <a:cubicBezTo>
                  <a:pt x="22300" y="6089"/>
                  <a:pt x="21698" y="6089"/>
                  <a:pt x="21698" y="12178"/>
                </a:cubicBezTo>
                <a:cubicBezTo>
                  <a:pt x="21698" y="12178"/>
                  <a:pt x="22300" y="21311"/>
                  <a:pt x="22300" y="24355"/>
                </a:cubicBezTo>
                <a:cubicBezTo>
                  <a:pt x="21095" y="21311"/>
                  <a:pt x="19889" y="12178"/>
                  <a:pt x="18684" y="12178"/>
                </a:cubicBezTo>
                <a:cubicBezTo>
                  <a:pt x="18684" y="18266"/>
                  <a:pt x="18684" y="18266"/>
                  <a:pt x="19287" y="24355"/>
                </a:cubicBezTo>
                <a:cubicBezTo>
                  <a:pt x="18684" y="27400"/>
                  <a:pt x="18081" y="27400"/>
                  <a:pt x="17479" y="24355"/>
                </a:cubicBezTo>
                <a:cubicBezTo>
                  <a:pt x="17479" y="24355"/>
                  <a:pt x="17479" y="21311"/>
                  <a:pt x="17479" y="18266"/>
                </a:cubicBezTo>
                <a:close/>
                <a:moveTo>
                  <a:pt x="33149" y="831121"/>
                </a:moveTo>
                <a:cubicBezTo>
                  <a:pt x="33149" y="831121"/>
                  <a:pt x="33149" y="828076"/>
                  <a:pt x="33149" y="825032"/>
                </a:cubicBezTo>
                <a:cubicBezTo>
                  <a:pt x="33149" y="825032"/>
                  <a:pt x="33149" y="828076"/>
                  <a:pt x="33149" y="831121"/>
                </a:cubicBezTo>
                <a:close/>
                <a:moveTo>
                  <a:pt x="28327" y="1001607"/>
                </a:moveTo>
                <a:cubicBezTo>
                  <a:pt x="28327" y="1004651"/>
                  <a:pt x="28327" y="995518"/>
                  <a:pt x="27725" y="1001607"/>
                </a:cubicBezTo>
                <a:cubicBezTo>
                  <a:pt x="27725" y="998562"/>
                  <a:pt x="27725" y="998562"/>
                  <a:pt x="27725" y="995518"/>
                </a:cubicBezTo>
                <a:cubicBezTo>
                  <a:pt x="27725" y="995518"/>
                  <a:pt x="27725" y="995518"/>
                  <a:pt x="27725" y="995518"/>
                </a:cubicBezTo>
                <a:cubicBezTo>
                  <a:pt x="28327" y="995518"/>
                  <a:pt x="28327" y="998562"/>
                  <a:pt x="28327" y="1001607"/>
                </a:cubicBezTo>
                <a:close/>
                <a:moveTo>
                  <a:pt x="26519" y="992474"/>
                </a:moveTo>
                <a:cubicBezTo>
                  <a:pt x="27122" y="992474"/>
                  <a:pt x="27725" y="998562"/>
                  <a:pt x="27725" y="998562"/>
                </a:cubicBezTo>
                <a:cubicBezTo>
                  <a:pt x="27725" y="998562"/>
                  <a:pt x="27122" y="1001607"/>
                  <a:pt x="27122" y="1001607"/>
                </a:cubicBezTo>
                <a:cubicBezTo>
                  <a:pt x="27122" y="998562"/>
                  <a:pt x="26519" y="998562"/>
                  <a:pt x="26519" y="992474"/>
                </a:cubicBezTo>
                <a:close/>
                <a:moveTo>
                  <a:pt x="25314" y="1126427"/>
                </a:moveTo>
                <a:cubicBezTo>
                  <a:pt x="25314" y="1129471"/>
                  <a:pt x="25314" y="1114249"/>
                  <a:pt x="25314" y="1123383"/>
                </a:cubicBezTo>
                <a:cubicBezTo>
                  <a:pt x="24711" y="1123383"/>
                  <a:pt x="24711" y="1120338"/>
                  <a:pt x="24711" y="1120338"/>
                </a:cubicBezTo>
                <a:cubicBezTo>
                  <a:pt x="25314" y="1120338"/>
                  <a:pt x="25917" y="1117294"/>
                  <a:pt x="25917" y="1123383"/>
                </a:cubicBezTo>
                <a:cubicBezTo>
                  <a:pt x="25917" y="1123383"/>
                  <a:pt x="25917" y="1120338"/>
                  <a:pt x="25917" y="1117294"/>
                </a:cubicBezTo>
                <a:cubicBezTo>
                  <a:pt x="26519" y="1120338"/>
                  <a:pt x="25917" y="1126427"/>
                  <a:pt x="26519" y="1123383"/>
                </a:cubicBezTo>
                <a:cubicBezTo>
                  <a:pt x="26519" y="1126427"/>
                  <a:pt x="26519" y="1126427"/>
                  <a:pt x="26519" y="1126427"/>
                </a:cubicBezTo>
                <a:cubicBezTo>
                  <a:pt x="25917" y="1129471"/>
                  <a:pt x="25314" y="1117294"/>
                  <a:pt x="25314" y="1126427"/>
                </a:cubicBezTo>
                <a:close/>
                <a:moveTo>
                  <a:pt x="13260" y="1156871"/>
                </a:moveTo>
                <a:cubicBezTo>
                  <a:pt x="13862" y="1156871"/>
                  <a:pt x="13862" y="1156871"/>
                  <a:pt x="13862" y="1159915"/>
                </a:cubicBezTo>
                <a:cubicBezTo>
                  <a:pt x="13260" y="1159915"/>
                  <a:pt x="13260" y="1159915"/>
                  <a:pt x="13260" y="1156871"/>
                </a:cubicBezTo>
                <a:close/>
                <a:moveTo>
                  <a:pt x="13260" y="15222"/>
                </a:moveTo>
                <a:cubicBezTo>
                  <a:pt x="13260" y="18266"/>
                  <a:pt x="13862" y="24355"/>
                  <a:pt x="13862" y="27400"/>
                </a:cubicBezTo>
                <a:cubicBezTo>
                  <a:pt x="13260" y="24355"/>
                  <a:pt x="13260" y="21311"/>
                  <a:pt x="13260" y="15222"/>
                </a:cubicBezTo>
                <a:close/>
                <a:moveTo>
                  <a:pt x="7835" y="36533"/>
                </a:moveTo>
                <a:cubicBezTo>
                  <a:pt x="7835" y="36533"/>
                  <a:pt x="8438" y="45666"/>
                  <a:pt x="8438" y="48710"/>
                </a:cubicBezTo>
                <a:cubicBezTo>
                  <a:pt x="8438" y="42622"/>
                  <a:pt x="7233" y="30444"/>
                  <a:pt x="8438" y="30444"/>
                </a:cubicBezTo>
                <a:cubicBezTo>
                  <a:pt x="8438" y="33488"/>
                  <a:pt x="8438" y="36533"/>
                  <a:pt x="8438" y="39577"/>
                </a:cubicBezTo>
                <a:cubicBezTo>
                  <a:pt x="8438" y="39577"/>
                  <a:pt x="8438" y="36533"/>
                  <a:pt x="7835" y="36533"/>
                </a:cubicBezTo>
                <a:close/>
                <a:moveTo>
                  <a:pt x="12054" y="27400"/>
                </a:moveTo>
                <a:cubicBezTo>
                  <a:pt x="12657" y="27400"/>
                  <a:pt x="12054" y="33488"/>
                  <a:pt x="12657" y="36533"/>
                </a:cubicBezTo>
                <a:cubicBezTo>
                  <a:pt x="12054" y="36533"/>
                  <a:pt x="12054" y="39577"/>
                  <a:pt x="12054" y="39577"/>
                </a:cubicBezTo>
                <a:cubicBezTo>
                  <a:pt x="12054" y="36533"/>
                  <a:pt x="12054" y="30444"/>
                  <a:pt x="12054" y="27400"/>
                </a:cubicBezTo>
                <a:close/>
                <a:moveTo>
                  <a:pt x="19889" y="21311"/>
                </a:moveTo>
                <a:cubicBezTo>
                  <a:pt x="19889" y="21311"/>
                  <a:pt x="19287" y="21311"/>
                  <a:pt x="19287" y="21311"/>
                </a:cubicBezTo>
                <a:cubicBezTo>
                  <a:pt x="19287" y="27400"/>
                  <a:pt x="19889" y="27400"/>
                  <a:pt x="19889" y="27400"/>
                </a:cubicBezTo>
                <a:cubicBezTo>
                  <a:pt x="19889" y="33488"/>
                  <a:pt x="19287" y="24355"/>
                  <a:pt x="19287" y="24355"/>
                </a:cubicBezTo>
                <a:cubicBezTo>
                  <a:pt x="19287" y="21311"/>
                  <a:pt x="19287" y="21311"/>
                  <a:pt x="19889" y="21311"/>
                </a:cubicBezTo>
                <a:close/>
                <a:moveTo>
                  <a:pt x="13260" y="33488"/>
                </a:moveTo>
                <a:cubicBezTo>
                  <a:pt x="13260" y="33488"/>
                  <a:pt x="13260" y="36533"/>
                  <a:pt x="13862" y="36533"/>
                </a:cubicBezTo>
                <a:cubicBezTo>
                  <a:pt x="13862" y="39577"/>
                  <a:pt x="13260" y="36533"/>
                  <a:pt x="13260" y="42622"/>
                </a:cubicBezTo>
                <a:cubicBezTo>
                  <a:pt x="13260" y="45666"/>
                  <a:pt x="13260" y="33488"/>
                  <a:pt x="12657" y="39577"/>
                </a:cubicBezTo>
                <a:cubicBezTo>
                  <a:pt x="12657" y="39577"/>
                  <a:pt x="13260" y="36533"/>
                  <a:pt x="13260" y="33488"/>
                </a:cubicBezTo>
                <a:close/>
                <a:moveTo>
                  <a:pt x="6630" y="48710"/>
                </a:moveTo>
                <a:cubicBezTo>
                  <a:pt x="7233" y="51755"/>
                  <a:pt x="7233" y="54799"/>
                  <a:pt x="7233" y="57844"/>
                </a:cubicBezTo>
                <a:cubicBezTo>
                  <a:pt x="7835" y="57844"/>
                  <a:pt x="7835" y="54799"/>
                  <a:pt x="7835" y="54799"/>
                </a:cubicBezTo>
                <a:cubicBezTo>
                  <a:pt x="7835" y="48710"/>
                  <a:pt x="7835" y="54799"/>
                  <a:pt x="7233" y="54799"/>
                </a:cubicBezTo>
                <a:cubicBezTo>
                  <a:pt x="7233" y="51755"/>
                  <a:pt x="7233" y="51755"/>
                  <a:pt x="7233" y="51755"/>
                </a:cubicBezTo>
                <a:cubicBezTo>
                  <a:pt x="7233" y="45666"/>
                  <a:pt x="7835" y="51755"/>
                  <a:pt x="7835" y="48710"/>
                </a:cubicBezTo>
                <a:cubicBezTo>
                  <a:pt x="7835" y="51755"/>
                  <a:pt x="7835" y="54799"/>
                  <a:pt x="7835" y="54799"/>
                </a:cubicBezTo>
                <a:cubicBezTo>
                  <a:pt x="7835" y="60888"/>
                  <a:pt x="7835" y="57844"/>
                  <a:pt x="7835" y="63932"/>
                </a:cubicBezTo>
                <a:cubicBezTo>
                  <a:pt x="7233" y="60888"/>
                  <a:pt x="7233" y="60888"/>
                  <a:pt x="6630" y="63932"/>
                </a:cubicBezTo>
                <a:cubicBezTo>
                  <a:pt x="6630" y="63932"/>
                  <a:pt x="6630" y="60888"/>
                  <a:pt x="6630" y="57844"/>
                </a:cubicBezTo>
                <a:cubicBezTo>
                  <a:pt x="6027" y="57844"/>
                  <a:pt x="6027" y="57844"/>
                  <a:pt x="6027" y="60888"/>
                </a:cubicBezTo>
                <a:cubicBezTo>
                  <a:pt x="6027" y="60888"/>
                  <a:pt x="6027" y="63932"/>
                  <a:pt x="6027" y="63932"/>
                </a:cubicBezTo>
                <a:cubicBezTo>
                  <a:pt x="6027" y="63932"/>
                  <a:pt x="6027" y="66977"/>
                  <a:pt x="5424" y="66977"/>
                </a:cubicBezTo>
                <a:cubicBezTo>
                  <a:pt x="5424" y="63932"/>
                  <a:pt x="6027" y="63932"/>
                  <a:pt x="5424" y="57844"/>
                </a:cubicBezTo>
                <a:cubicBezTo>
                  <a:pt x="6027" y="57844"/>
                  <a:pt x="6630" y="57844"/>
                  <a:pt x="6027" y="51755"/>
                </a:cubicBezTo>
                <a:cubicBezTo>
                  <a:pt x="6630" y="54799"/>
                  <a:pt x="6630" y="54799"/>
                  <a:pt x="6630" y="54799"/>
                </a:cubicBezTo>
                <a:cubicBezTo>
                  <a:pt x="7233" y="54799"/>
                  <a:pt x="7233" y="51755"/>
                  <a:pt x="6630" y="48710"/>
                </a:cubicBezTo>
                <a:close/>
                <a:moveTo>
                  <a:pt x="8438" y="60888"/>
                </a:moveTo>
                <a:cubicBezTo>
                  <a:pt x="7835" y="57844"/>
                  <a:pt x="8438" y="51755"/>
                  <a:pt x="8438" y="51755"/>
                </a:cubicBezTo>
                <a:cubicBezTo>
                  <a:pt x="9041" y="54799"/>
                  <a:pt x="8438" y="54799"/>
                  <a:pt x="8438" y="60888"/>
                </a:cubicBezTo>
                <a:close/>
                <a:moveTo>
                  <a:pt x="25314" y="54799"/>
                </a:moveTo>
                <a:cubicBezTo>
                  <a:pt x="25314" y="48710"/>
                  <a:pt x="25917" y="54799"/>
                  <a:pt x="26519" y="54799"/>
                </a:cubicBezTo>
                <a:cubicBezTo>
                  <a:pt x="26519" y="54799"/>
                  <a:pt x="25917" y="57844"/>
                  <a:pt x="26519" y="60888"/>
                </a:cubicBezTo>
                <a:cubicBezTo>
                  <a:pt x="26519" y="63932"/>
                  <a:pt x="26519" y="70021"/>
                  <a:pt x="25917" y="66977"/>
                </a:cubicBezTo>
                <a:cubicBezTo>
                  <a:pt x="25917" y="57844"/>
                  <a:pt x="25917" y="57844"/>
                  <a:pt x="25314" y="54799"/>
                </a:cubicBezTo>
                <a:close/>
                <a:moveTo>
                  <a:pt x="8438" y="60888"/>
                </a:moveTo>
                <a:cubicBezTo>
                  <a:pt x="8438" y="60888"/>
                  <a:pt x="9041" y="63932"/>
                  <a:pt x="9041" y="66977"/>
                </a:cubicBezTo>
                <a:cubicBezTo>
                  <a:pt x="9041" y="70021"/>
                  <a:pt x="8438" y="70021"/>
                  <a:pt x="8438" y="73066"/>
                </a:cubicBezTo>
                <a:cubicBezTo>
                  <a:pt x="7835" y="70021"/>
                  <a:pt x="8438" y="63932"/>
                  <a:pt x="8438" y="60888"/>
                </a:cubicBezTo>
                <a:close/>
                <a:moveTo>
                  <a:pt x="4822" y="63932"/>
                </a:moveTo>
                <a:cubicBezTo>
                  <a:pt x="5424" y="63932"/>
                  <a:pt x="4822" y="66977"/>
                  <a:pt x="5424" y="66977"/>
                </a:cubicBezTo>
                <a:cubicBezTo>
                  <a:pt x="5424" y="70021"/>
                  <a:pt x="4822" y="70021"/>
                  <a:pt x="4822" y="70021"/>
                </a:cubicBezTo>
                <a:cubicBezTo>
                  <a:pt x="4822" y="70021"/>
                  <a:pt x="4822" y="66977"/>
                  <a:pt x="4822" y="63932"/>
                </a:cubicBezTo>
                <a:close/>
                <a:moveTo>
                  <a:pt x="10246" y="66977"/>
                </a:moveTo>
                <a:cubicBezTo>
                  <a:pt x="10246" y="66977"/>
                  <a:pt x="10246" y="66977"/>
                  <a:pt x="10246" y="70021"/>
                </a:cubicBezTo>
                <a:cubicBezTo>
                  <a:pt x="9643" y="70021"/>
                  <a:pt x="10246" y="63932"/>
                  <a:pt x="9643" y="66977"/>
                </a:cubicBezTo>
                <a:cubicBezTo>
                  <a:pt x="9643" y="60888"/>
                  <a:pt x="10246" y="63932"/>
                  <a:pt x="10246" y="66977"/>
                </a:cubicBezTo>
                <a:close/>
                <a:moveTo>
                  <a:pt x="22903" y="63932"/>
                </a:moveTo>
                <a:cubicBezTo>
                  <a:pt x="23506" y="66977"/>
                  <a:pt x="24711" y="70021"/>
                  <a:pt x="25314" y="73066"/>
                </a:cubicBezTo>
                <a:cubicBezTo>
                  <a:pt x="24108" y="76110"/>
                  <a:pt x="23506" y="63932"/>
                  <a:pt x="22903" y="70021"/>
                </a:cubicBezTo>
                <a:cubicBezTo>
                  <a:pt x="22903" y="70021"/>
                  <a:pt x="23506" y="66977"/>
                  <a:pt x="22903" y="63932"/>
                </a:cubicBezTo>
                <a:close/>
                <a:moveTo>
                  <a:pt x="25314" y="66977"/>
                </a:moveTo>
                <a:cubicBezTo>
                  <a:pt x="25917" y="70021"/>
                  <a:pt x="25314" y="76110"/>
                  <a:pt x="25917" y="76110"/>
                </a:cubicBezTo>
                <a:cubicBezTo>
                  <a:pt x="25314" y="82199"/>
                  <a:pt x="25314" y="70021"/>
                  <a:pt x="25314" y="66977"/>
                </a:cubicBezTo>
                <a:close/>
                <a:moveTo>
                  <a:pt x="30738" y="70021"/>
                </a:moveTo>
                <a:cubicBezTo>
                  <a:pt x="30738" y="66977"/>
                  <a:pt x="30738" y="70021"/>
                  <a:pt x="31341" y="70021"/>
                </a:cubicBezTo>
                <a:cubicBezTo>
                  <a:pt x="31341" y="73066"/>
                  <a:pt x="31341" y="76110"/>
                  <a:pt x="30738" y="76110"/>
                </a:cubicBezTo>
                <a:cubicBezTo>
                  <a:pt x="30738" y="73066"/>
                  <a:pt x="31341" y="70021"/>
                  <a:pt x="30738" y="70021"/>
                </a:cubicBezTo>
                <a:close/>
                <a:moveTo>
                  <a:pt x="3616" y="146131"/>
                </a:moveTo>
                <a:cubicBezTo>
                  <a:pt x="3616" y="146131"/>
                  <a:pt x="4219" y="149175"/>
                  <a:pt x="4219" y="149175"/>
                </a:cubicBezTo>
                <a:cubicBezTo>
                  <a:pt x="4219" y="152220"/>
                  <a:pt x="4219" y="152220"/>
                  <a:pt x="3616" y="152220"/>
                </a:cubicBezTo>
                <a:cubicBezTo>
                  <a:pt x="3616" y="149175"/>
                  <a:pt x="3616" y="149175"/>
                  <a:pt x="3616" y="146131"/>
                </a:cubicBezTo>
                <a:close/>
                <a:moveTo>
                  <a:pt x="4219" y="158309"/>
                </a:moveTo>
                <a:cubicBezTo>
                  <a:pt x="4822" y="158309"/>
                  <a:pt x="4219" y="164397"/>
                  <a:pt x="4822" y="164397"/>
                </a:cubicBezTo>
                <a:cubicBezTo>
                  <a:pt x="4219" y="164397"/>
                  <a:pt x="3616" y="167442"/>
                  <a:pt x="3616" y="164397"/>
                </a:cubicBezTo>
                <a:cubicBezTo>
                  <a:pt x="3616" y="161353"/>
                  <a:pt x="4219" y="164397"/>
                  <a:pt x="4219" y="158309"/>
                </a:cubicBezTo>
                <a:close/>
                <a:moveTo>
                  <a:pt x="10246" y="185708"/>
                </a:moveTo>
                <a:cubicBezTo>
                  <a:pt x="10246" y="188753"/>
                  <a:pt x="10246" y="191797"/>
                  <a:pt x="9643" y="191797"/>
                </a:cubicBezTo>
                <a:cubicBezTo>
                  <a:pt x="10246" y="188753"/>
                  <a:pt x="10246" y="185708"/>
                  <a:pt x="10246" y="185708"/>
                </a:cubicBezTo>
                <a:close/>
                <a:moveTo>
                  <a:pt x="10246" y="197886"/>
                </a:moveTo>
                <a:cubicBezTo>
                  <a:pt x="10246" y="194841"/>
                  <a:pt x="9643" y="200930"/>
                  <a:pt x="10246" y="200930"/>
                </a:cubicBezTo>
                <a:cubicBezTo>
                  <a:pt x="10246" y="203975"/>
                  <a:pt x="10246" y="203975"/>
                  <a:pt x="9643" y="203975"/>
                </a:cubicBezTo>
                <a:cubicBezTo>
                  <a:pt x="10246" y="203975"/>
                  <a:pt x="10246" y="200930"/>
                  <a:pt x="9643" y="200930"/>
                </a:cubicBezTo>
                <a:cubicBezTo>
                  <a:pt x="9643" y="197886"/>
                  <a:pt x="10246" y="200930"/>
                  <a:pt x="10246" y="197886"/>
                </a:cubicBezTo>
                <a:close/>
                <a:moveTo>
                  <a:pt x="6630" y="197886"/>
                </a:moveTo>
                <a:cubicBezTo>
                  <a:pt x="6630" y="200930"/>
                  <a:pt x="6027" y="200930"/>
                  <a:pt x="6027" y="203975"/>
                </a:cubicBezTo>
                <a:cubicBezTo>
                  <a:pt x="5424" y="200930"/>
                  <a:pt x="6027" y="194841"/>
                  <a:pt x="6630" y="197886"/>
                </a:cubicBezTo>
                <a:close/>
                <a:moveTo>
                  <a:pt x="13862" y="200930"/>
                </a:moveTo>
                <a:cubicBezTo>
                  <a:pt x="13862" y="203975"/>
                  <a:pt x="13862" y="207019"/>
                  <a:pt x="13862" y="210063"/>
                </a:cubicBezTo>
                <a:cubicBezTo>
                  <a:pt x="13260" y="207019"/>
                  <a:pt x="13862" y="200930"/>
                  <a:pt x="13260" y="203975"/>
                </a:cubicBezTo>
                <a:cubicBezTo>
                  <a:pt x="13260" y="200930"/>
                  <a:pt x="13260" y="200930"/>
                  <a:pt x="13862" y="200930"/>
                </a:cubicBezTo>
                <a:close/>
                <a:moveTo>
                  <a:pt x="3616" y="203975"/>
                </a:moveTo>
                <a:cubicBezTo>
                  <a:pt x="3616" y="207019"/>
                  <a:pt x="3616" y="210063"/>
                  <a:pt x="3616" y="213108"/>
                </a:cubicBezTo>
                <a:cubicBezTo>
                  <a:pt x="3014" y="210063"/>
                  <a:pt x="3014" y="207019"/>
                  <a:pt x="3616" y="203975"/>
                </a:cubicBezTo>
                <a:close/>
                <a:moveTo>
                  <a:pt x="3616" y="210063"/>
                </a:moveTo>
                <a:cubicBezTo>
                  <a:pt x="4219" y="210063"/>
                  <a:pt x="4219" y="213108"/>
                  <a:pt x="4219" y="216152"/>
                </a:cubicBezTo>
                <a:cubicBezTo>
                  <a:pt x="4822" y="216152"/>
                  <a:pt x="4219" y="213108"/>
                  <a:pt x="4822" y="210063"/>
                </a:cubicBezTo>
                <a:cubicBezTo>
                  <a:pt x="5424" y="213108"/>
                  <a:pt x="4822" y="216152"/>
                  <a:pt x="4822" y="219197"/>
                </a:cubicBezTo>
                <a:cubicBezTo>
                  <a:pt x="4219" y="219197"/>
                  <a:pt x="4219" y="219197"/>
                  <a:pt x="3616" y="216152"/>
                </a:cubicBezTo>
                <a:cubicBezTo>
                  <a:pt x="3616" y="216152"/>
                  <a:pt x="3616" y="213108"/>
                  <a:pt x="4219" y="213108"/>
                </a:cubicBezTo>
                <a:cubicBezTo>
                  <a:pt x="4219" y="213108"/>
                  <a:pt x="3616" y="213108"/>
                  <a:pt x="3616" y="210063"/>
                </a:cubicBezTo>
                <a:close/>
                <a:moveTo>
                  <a:pt x="6027" y="213108"/>
                </a:moveTo>
                <a:cubicBezTo>
                  <a:pt x="5424" y="216152"/>
                  <a:pt x="6027" y="219197"/>
                  <a:pt x="5424" y="219197"/>
                </a:cubicBezTo>
                <a:cubicBezTo>
                  <a:pt x="5424" y="213108"/>
                  <a:pt x="5424" y="213108"/>
                  <a:pt x="5424" y="213108"/>
                </a:cubicBezTo>
                <a:cubicBezTo>
                  <a:pt x="5424" y="213108"/>
                  <a:pt x="5424" y="213108"/>
                  <a:pt x="6027" y="213108"/>
                </a:cubicBezTo>
                <a:close/>
                <a:moveTo>
                  <a:pt x="3616" y="222241"/>
                </a:moveTo>
                <a:cubicBezTo>
                  <a:pt x="3616" y="222241"/>
                  <a:pt x="3014" y="222241"/>
                  <a:pt x="3014" y="219197"/>
                </a:cubicBezTo>
                <a:cubicBezTo>
                  <a:pt x="3014" y="213108"/>
                  <a:pt x="3616" y="213108"/>
                  <a:pt x="3616" y="222241"/>
                </a:cubicBezTo>
                <a:close/>
                <a:moveTo>
                  <a:pt x="5424" y="228330"/>
                </a:moveTo>
                <a:cubicBezTo>
                  <a:pt x="5424" y="225285"/>
                  <a:pt x="6027" y="225285"/>
                  <a:pt x="6027" y="225285"/>
                </a:cubicBezTo>
                <a:cubicBezTo>
                  <a:pt x="6027" y="228330"/>
                  <a:pt x="6027" y="228330"/>
                  <a:pt x="5424" y="228330"/>
                </a:cubicBezTo>
                <a:close/>
                <a:moveTo>
                  <a:pt x="3616" y="258774"/>
                </a:moveTo>
                <a:cubicBezTo>
                  <a:pt x="4219" y="261818"/>
                  <a:pt x="3616" y="267907"/>
                  <a:pt x="3014" y="273996"/>
                </a:cubicBezTo>
                <a:cubicBezTo>
                  <a:pt x="3014" y="270951"/>
                  <a:pt x="3616" y="264863"/>
                  <a:pt x="3014" y="264863"/>
                </a:cubicBezTo>
                <a:cubicBezTo>
                  <a:pt x="3014" y="264863"/>
                  <a:pt x="3014" y="264863"/>
                  <a:pt x="3014" y="264863"/>
                </a:cubicBezTo>
                <a:cubicBezTo>
                  <a:pt x="3616" y="264863"/>
                  <a:pt x="3616" y="261818"/>
                  <a:pt x="3616" y="258774"/>
                </a:cubicBezTo>
                <a:close/>
                <a:moveTo>
                  <a:pt x="34957" y="258774"/>
                </a:moveTo>
                <a:cubicBezTo>
                  <a:pt x="35560" y="258774"/>
                  <a:pt x="35560" y="264863"/>
                  <a:pt x="35560" y="267907"/>
                </a:cubicBezTo>
                <a:cubicBezTo>
                  <a:pt x="34957" y="267907"/>
                  <a:pt x="35560" y="261818"/>
                  <a:pt x="34957" y="258774"/>
                </a:cubicBezTo>
                <a:close/>
                <a:moveTo>
                  <a:pt x="3014" y="280085"/>
                </a:moveTo>
                <a:cubicBezTo>
                  <a:pt x="3014" y="280085"/>
                  <a:pt x="3014" y="283129"/>
                  <a:pt x="3014" y="283129"/>
                </a:cubicBezTo>
                <a:cubicBezTo>
                  <a:pt x="3014" y="286173"/>
                  <a:pt x="3014" y="286173"/>
                  <a:pt x="3014" y="289218"/>
                </a:cubicBezTo>
                <a:cubicBezTo>
                  <a:pt x="2411" y="286173"/>
                  <a:pt x="3014" y="283129"/>
                  <a:pt x="3014" y="280085"/>
                </a:cubicBezTo>
                <a:close/>
                <a:moveTo>
                  <a:pt x="3014" y="429260"/>
                </a:moveTo>
                <a:cubicBezTo>
                  <a:pt x="3616" y="429260"/>
                  <a:pt x="4219" y="432304"/>
                  <a:pt x="3616" y="432304"/>
                </a:cubicBezTo>
                <a:cubicBezTo>
                  <a:pt x="3616" y="429260"/>
                  <a:pt x="3014" y="432304"/>
                  <a:pt x="3014" y="429260"/>
                </a:cubicBezTo>
                <a:close/>
                <a:moveTo>
                  <a:pt x="4822" y="462748"/>
                </a:moveTo>
                <a:cubicBezTo>
                  <a:pt x="5424" y="456660"/>
                  <a:pt x="5424" y="462748"/>
                  <a:pt x="5424" y="462748"/>
                </a:cubicBezTo>
                <a:cubicBezTo>
                  <a:pt x="5424" y="468837"/>
                  <a:pt x="5424" y="462748"/>
                  <a:pt x="4822" y="462748"/>
                </a:cubicBezTo>
                <a:close/>
                <a:moveTo>
                  <a:pt x="4822" y="484059"/>
                </a:moveTo>
                <a:cubicBezTo>
                  <a:pt x="4219" y="484059"/>
                  <a:pt x="4219" y="474926"/>
                  <a:pt x="4822" y="477970"/>
                </a:cubicBezTo>
                <a:cubicBezTo>
                  <a:pt x="4822" y="477970"/>
                  <a:pt x="4822" y="481015"/>
                  <a:pt x="4822" y="481015"/>
                </a:cubicBezTo>
                <a:cubicBezTo>
                  <a:pt x="4822" y="487104"/>
                  <a:pt x="4822" y="477970"/>
                  <a:pt x="4822" y="484059"/>
                </a:cubicBezTo>
                <a:close/>
                <a:moveTo>
                  <a:pt x="4219" y="484059"/>
                </a:moveTo>
                <a:cubicBezTo>
                  <a:pt x="3616" y="487104"/>
                  <a:pt x="3616" y="487104"/>
                  <a:pt x="3616" y="487104"/>
                </a:cubicBezTo>
                <a:cubicBezTo>
                  <a:pt x="3616" y="490148"/>
                  <a:pt x="4219" y="490148"/>
                  <a:pt x="4219" y="490148"/>
                </a:cubicBezTo>
                <a:cubicBezTo>
                  <a:pt x="3616" y="499281"/>
                  <a:pt x="3616" y="481015"/>
                  <a:pt x="4219" y="484059"/>
                </a:cubicBezTo>
                <a:close/>
                <a:moveTo>
                  <a:pt x="4822" y="532770"/>
                </a:moveTo>
                <a:cubicBezTo>
                  <a:pt x="4219" y="535814"/>
                  <a:pt x="4219" y="541903"/>
                  <a:pt x="4219" y="544947"/>
                </a:cubicBezTo>
                <a:cubicBezTo>
                  <a:pt x="4219" y="547992"/>
                  <a:pt x="4822" y="551036"/>
                  <a:pt x="5424" y="547992"/>
                </a:cubicBezTo>
                <a:cubicBezTo>
                  <a:pt x="5424" y="554080"/>
                  <a:pt x="4822" y="551036"/>
                  <a:pt x="4822" y="557125"/>
                </a:cubicBezTo>
                <a:cubicBezTo>
                  <a:pt x="4822" y="557125"/>
                  <a:pt x="4822" y="547992"/>
                  <a:pt x="4219" y="551036"/>
                </a:cubicBezTo>
                <a:cubicBezTo>
                  <a:pt x="3616" y="544947"/>
                  <a:pt x="4219" y="538858"/>
                  <a:pt x="3616" y="535814"/>
                </a:cubicBezTo>
                <a:cubicBezTo>
                  <a:pt x="3616" y="532770"/>
                  <a:pt x="4219" y="535814"/>
                  <a:pt x="4822" y="532770"/>
                </a:cubicBezTo>
                <a:close/>
                <a:moveTo>
                  <a:pt x="7233" y="554080"/>
                </a:moveTo>
                <a:cubicBezTo>
                  <a:pt x="7233" y="554080"/>
                  <a:pt x="7233" y="560169"/>
                  <a:pt x="7233" y="566258"/>
                </a:cubicBezTo>
                <a:cubicBezTo>
                  <a:pt x="6630" y="563214"/>
                  <a:pt x="7233" y="560169"/>
                  <a:pt x="7233" y="554080"/>
                </a:cubicBezTo>
                <a:close/>
                <a:moveTo>
                  <a:pt x="4822" y="581480"/>
                </a:moveTo>
                <a:cubicBezTo>
                  <a:pt x="4822" y="578436"/>
                  <a:pt x="4822" y="584524"/>
                  <a:pt x="5424" y="581480"/>
                </a:cubicBezTo>
                <a:cubicBezTo>
                  <a:pt x="5424" y="587569"/>
                  <a:pt x="4822" y="581480"/>
                  <a:pt x="4822" y="587569"/>
                </a:cubicBezTo>
                <a:cubicBezTo>
                  <a:pt x="4219" y="587569"/>
                  <a:pt x="4822" y="581480"/>
                  <a:pt x="4822" y="581480"/>
                </a:cubicBezTo>
                <a:close/>
                <a:moveTo>
                  <a:pt x="6027" y="584524"/>
                </a:moveTo>
                <a:cubicBezTo>
                  <a:pt x="6027" y="584524"/>
                  <a:pt x="6027" y="587569"/>
                  <a:pt x="6027" y="587569"/>
                </a:cubicBezTo>
                <a:cubicBezTo>
                  <a:pt x="6027" y="587569"/>
                  <a:pt x="5424" y="581480"/>
                  <a:pt x="5424" y="590613"/>
                </a:cubicBezTo>
                <a:cubicBezTo>
                  <a:pt x="4822" y="587569"/>
                  <a:pt x="5424" y="584524"/>
                  <a:pt x="6027" y="584524"/>
                </a:cubicBezTo>
                <a:close/>
                <a:moveTo>
                  <a:pt x="5424" y="590613"/>
                </a:moveTo>
                <a:cubicBezTo>
                  <a:pt x="6027" y="590613"/>
                  <a:pt x="6027" y="593658"/>
                  <a:pt x="6630" y="593658"/>
                </a:cubicBezTo>
                <a:cubicBezTo>
                  <a:pt x="6027" y="593658"/>
                  <a:pt x="5424" y="596702"/>
                  <a:pt x="5424" y="590613"/>
                </a:cubicBezTo>
                <a:close/>
                <a:moveTo>
                  <a:pt x="7233" y="666723"/>
                </a:moveTo>
                <a:cubicBezTo>
                  <a:pt x="7233" y="663679"/>
                  <a:pt x="7233" y="666723"/>
                  <a:pt x="7233" y="663679"/>
                </a:cubicBezTo>
                <a:cubicBezTo>
                  <a:pt x="7233" y="666723"/>
                  <a:pt x="7233" y="669767"/>
                  <a:pt x="7835" y="669767"/>
                </a:cubicBezTo>
                <a:cubicBezTo>
                  <a:pt x="7233" y="672812"/>
                  <a:pt x="7233" y="666723"/>
                  <a:pt x="7233" y="666723"/>
                </a:cubicBezTo>
                <a:close/>
                <a:moveTo>
                  <a:pt x="7835" y="675856"/>
                </a:moveTo>
                <a:cubicBezTo>
                  <a:pt x="8438" y="678901"/>
                  <a:pt x="7835" y="678901"/>
                  <a:pt x="7835" y="681945"/>
                </a:cubicBezTo>
                <a:cubicBezTo>
                  <a:pt x="7835" y="681945"/>
                  <a:pt x="7233" y="684989"/>
                  <a:pt x="7233" y="684989"/>
                </a:cubicBezTo>
                <a:cubicBezTo>
                  <a:pt x="6630" y="681945"/>
                  <a:pt x="7233" y="681945"/>
                  <a:pt x="7233" y="678901"/>
                </a:cubicBezTo>
                <a:cubicBezTo>
                  <a:pt x="7835" y="681945"/>
                  <a:pt x="7835" y="681945"/>
                  <a:pt x="7835" y="675856"/>
                </a:cubicBezTo>
                <a:close/>
                <a:moveTo>
                  <a:pt x="8438" y="697167"/>
                </a:moveTo>
                <a:cubicBezTo>
                  <a:pt x="7835" y="691078"/>
                  <a:pt x="9041" y="700211"/>
                  <a:pt x="9041" y="694123"/>
                </a:cubicBezTo>
                <a:cubicBezTo>
                  <a:pt x="9643" y="700211"/>
                  <a:pt x="8438" y="697167"/>
                  <a:pt x="8438" y="697167"/>
                </a:cubicBezTo>
                <a:close/>
                <a:moveTo>
                  <a:pt x="7233" y="700211"/>
                </a:moveTo>
                <a:cubicBezTo>
                  <a:pt x="7233" y="706300"/>
                  <a:pt x="7233" y="706300"/>
                  <a:pt x="7233" y="709345"/>
                </a:cubicBezTo>
                <a:cubicBezTo>
                  <a:pt x="6630" y="709345"/>
                  <a:pt x="6630" y="709345"/>
                  <a:pt x="6630" y="706300"/>
                </a:cubicBezTo>
                <a:cubicBezTo>
                  <a:pt x="6630" y="706300"/>
                  <a:pt x="6630" y="700211"/>
                  <a:pt x="7233" y="700211"/>
                </a:cubicBezTo>
                <a:close/>
                <a:moveTo>
                  <a:pt x="8438" y="700211"/>
                </a:moveTo>
                <a:cubicBezTo>
                  <a:pt x="7835" y="703256"/>
                  <a:pt x="8438" y="709345"/>
                  <a:pt x="8438" y="703256"/>
                </a:cubicBezTo>
                <a:cubicBezTo>
                  <a:pt x="8438" y="703256"/>
                  <a:pt x="8438" y="706300"/>
                  <a:pt x="8438" y="706300"/>
                </a:cubicBezTo>
                <a:cubicBezTo>
                  <a:pt x="8438" y="706300"/>
                  <a:pt x="8438" y="712389"/>
                  <a:pt x="7835" y="712389"/>
                </a:cubicBezTo>
                <a:cubicBezTo>
                  <a:pt x="7835" y="709345"/>
                  <a:pt x="7835" y="706300"/>
                  <a:pt x="7835" y="706300"/>
                </a:cubicBezTo>
                <a:cubicBezTo>
                  <a:pt x="7835" y="703256"/>
                  <a:pt x="7835" y="700211"/>
                  <a:pt x="8438" y="700211"/>
                </a:cubicBezTo>
                <a:close/>
                <a:moveTo>
                  <a:pt x="7233" y="709345"/>
                </a:moveTo>
                <a:cubicBezTo>
                  <a:pt x="7835" y="709345"/>
                  <a:pt x="7233" y="715433"/>
                  <a:pt x="7835" y="715433"/>
                </a:cubicBezTo>
                <a:cubicBezTo>
                  <a:pt x="7233" y="715433"/>
                  <a:pt x="6630" y="715433"/>
                  <a:pt x="6630" y="712389"/>
                </a:cubicBezTo>
                <a:cubicBezTo>
                  <a:pt x="7233" y="712389"/>
                  <a:pt x="7233" y="715433"/>
                  <a:pt x="7233" y="709345"/>
                </a:cubicBezTo>
                <a:close/>
                <a:moveTo>
                  <a:pt x="9643" y="712389"/>
                </a:moveTo>
                <a:cubicBezTo>
                  <a:pt x="9041" y="715433"/>
                  <a:pt x="9041" y="715433"/>
                  <a:pt x="9041" y="718478"/>
                </a:cubicBezTo>
                <a:cubicBezTo>
                  <a:pt x="8438" y="718478"/>
                  <a:pt x="8438" y="724567"/>
                  <a:pt x="7835" y="721522"/>
                </a:cubicBezTo>
                <a:cubicBezTo>
                  <a:pt x="7835" y="718478"/>
                  <a:pt x="7835" y="718478"/>
                  <a:pt x="7835" y="718478"/>
                </a:cubicBezTo>
                <a:cubicBezTo>
                  <a:pt x="8438" y="724567"/>
                  <a:pt x="9041" y="712389"/>
                  <a:pt x="9643" y="712389"/>
                </a:cubicBezTo>
                <a:close/>
                <a:moveTo>
                  <a:pt x="9041" y="733700"/>
                </a:moveTo>
                <a:cubicBezTo>
                  <a:pt x="9643" y="733700"/>
                  <a:pt x="9643" y="733700"/>
                  <a:pt x="9643" y="733700"/>
                </a:cubicBezTo>
                <a:cubicBezTo>
                  <a:pt x="9041" y="736744"/>
                  <a:pt x="9041" y="739789"/>
                  <a:pt x="9041" y="742833"/>
                </a:cubicBezTo>
                <a:cubicBezTo>
                  <a:pt x="9041" y="739789"/>
                  <a:pt x="9041" y="736744"/>
                  <a:pt x="9041" y="733700"/>
                </a:cubicBezTo>
                <a:close/>
                <a:moveTo>
                  <a:pt x="33149" y="761099"/>
                </a:moveTo>
                <a:cubicBezTo>
                  <a:pt x="33752" y="764144"/>
                  <a:pt x="33149" y="767188"/>
                  <a:pt x="32546" y="767188"/>
                </a:cubicBezTo>
                <a:cubicBezTo>
                  <a:pt x="32546" y="764144"/>
                  <a:pt x="33149" y="764144"/>
                  <a:pt x="33149" y="761099"/>
                </a:cubicBezTo>
                <a:close/>
                <a:moveTo>
                  <a:pt x="31944" y="794588"/>
                </a:moveTo>
                <a:cubicBezTo>
                  <a:pt x="32546" y="794588"/>
                  <a:pt x="32546" y="803721"/>
                  <a:pt x="31944" y="800677"/>
                </a:cubicBezTo>
                <a:cubicBezTo>
                  <a:pt x="31944" y="797632"/>
                  <a:pt x="31944" y="797632"/>
                  <a:pt x="31944" y="794588"/>
                </a:cubicBezTo>
                <a:close/>
                <a:moveTo>
                  <a:pt x="10849" y="840254"/>
                </a:moveTo>
                <a:cubicBezTo>
                  <a:pt x="10849" y="843298"/>
                  <a:pt x="10246" y="843298"/>
                  <a:pt x="10246" y="840254"/>
                </a:cubicBezTo>
                <a:cubicBezTo>
                  <a:pt x="10246" y="837209"/>
                  <a:pt x="10849" y="837209"/>
                  <a:pt x="10849" y="840254"/>
                </a:cubicBezTo>
                <a:close/>
                <a:moveTo>
                  <a:pt x="29533" y="840254"/>
                </a:moveTo>
                <a:cubicBezTo>
                  <a:pt x="29533" y="843298"/>
                  <a:pt x="29533" y="849387"/>
                  <a:pt x="29533" y="849387"/>
                </a:cubicBezTo>
                <a:cubicBezTo>
                  <a:pt x="29533" y="846342"/>
                  <a:pt x="29533" y="843298"/>
                  <a:pt x="29533" y="840254"/>
                </a:cubicBezTo>
                <a:close/>
                <a:moveTo>
                  <a:pt x="30738" y="843298"/>
                </a:moveTo>
                <a:cubicBezTo>
                  <a:pt x="31341" y="843298"/>
                  <a:pt x="31341" y="843298"/>
                  <a:pt x="31341" y="846342"/>
                </a:cubicBezTo>
                <a:cubicBezTo>
                  <a:pt x="31341" y="849387"/>
                  <a:pt x="31341" y="852431"/>
                  <a:pt x="31341" y="855476"/>
                </a:cubicBezTo>
                <a:cubicBezTo>
                  <a:pt x="31341" y="852431"/>
                  <a:pt x="30738" y="849387"/>
                  <a:pt x="30738" y="855476"/>
                </a:cubicBezTo>
                <a:cubicBezTo>
                  <a:pt x="30136" y="855476"/>
                  <a:pt x="31341" y="849387"/>
                  <a:pt x="30738" y="843298"/>
                </a:cubicBezTo>
                <a:close/>
                <a:moveTo>
                  <a:pt x="10849" y="849387"/>
                </a:moveTo>
                <a:cubicBezTo>
                  <a:pt x="10849" y="849387"/>
                  <a:pt x="10246" y="849387"/>
                  <a:pt x="10246" y="846342"/>
                </a:cubicBezTo>
                <a:cubicBezTo>
                  <a:pt x="10849" y="846342"/>
                  <a:pt x="10849" y="846342"/>
                  <a:pt x="10849" y="846342"/>
                </a:cubicBezTo>
                <a:cubicBezTo>
                  <a:pt x="11452" y="852431"/>
                  <a:pt x="10849" y="849387"/>
                  <a:pt x="10849" y="852431"/>
                </a:cubicBezTo>
                <a:cubicBezTo>
                  <a:pt x="10849" y="852431"/>
                  <a:pt x="10849" y="849387"/>
                  <a:pt x="10849" y="849387"/>
                </a:cubicBezTo>
                <a:close/>
                <a:moveTo>
                  <a:pt x="19889" y="858520"/>
                </a:moveTo>
                <a:cubicBezTo>
                  <a:pt x="20492" y="858520"/>
                  <a:pt x="19889" y="864609"/>
                  <a:pt x="20492" y="864609"/>
                </a:cubicBezTo>
                <a:cubicBezTo>
                  <a:pt x="19889" y="870698"/>
                  <a:pt x="19889" y="861564"/>
                  <a:pt x="19889" y="858520"/>
                </a:cubicBezTo>
                <a:close/>
                <a:moveTo>
                  <a:pt x="29533" y="858520"/>
                </a:moveTo>
                <a:cubicBezTo>
                  <a:pt x="30136" y="858520"/>
                  <a:pt x="30136" y="867653"/>
                  <a:pt x="29533" y="864609"/>
                </a:cubicBezTo>
                <a:lnTo>
                  <a:pt x="29533" y="858520"/>
                </a:lnTo>
                <a:close/>
                <a:moveTo>
                  <a:pt x="27122" y="861564"/>
                </a:moveTo>
                <a:cubicBezTo>
                  <a:pt x="27122" y="861564"/>
                  <a:pt x="27122" y="861564"/>
                  <a:pt x="27725" y="861564"/>
                </a:cubicBezTo>
                <a:cubicBezTo>
                  <a:pt x="27122" y="864609"/>
                  <a:pt x="27725" y="873742"/>
                  <a:pt x="27122" y="873742"/>
                </a:cubicBezTo>
                <a:cubicBezTo>
                  <a:pt x="27122" y="870698"/>
                  <a:pt x="27122" y="867653"/>
                  <a:pt x="27122" y="861564"/>
                </a:cubicBezTo>
                <a:close/>
                <a:moveTo>
                  <a:pt x="10246" y="864609"/>
                </a:moveTo>
                <a:cubicBezTo>
                  <a:pt x="10246" y="864609"/>
                  <a:pt x="10246" y="867653"/>
                  <a:pt x="10246" y="867653"/>
                </a:cubicBezTo>
                <a:cubicBezTo>
                  <a:pt x="10849" y="870698"/>
                  <a:pt x="10849" y="867653"/>
                  <a:pt x="10849" y="873742"/>
                </a:cubicBezTo>
                <a:cubicBezTo>
                  <a:pt x="10849" y="873742"/>
                  <a:pt x="10246" y="870698"/>
                  <a:pt x="10246" y="864609"/>
                </a:cubicBezTo>
                <a:close/>
                <a:moveTo>
                  <a:pt x="31341" y="864609"/>
                </a:moveTo>
                <a:cubicBezTo>
                  <a:pt x="31341" y="867653"/>
                  <a:pt x="31341" y="867653"/>
                  <a:pt x="31341" y="870698"/>
                </a:cubicBezTo>
                <a:cubicBezTo>
                  <a:pt x="30738" y="870698"/>
                  <a:pt x="30738" y="867653"/>
                  <a:pt x="30738" y="867653"/>
                </a:cubicBezTo>
                <a:cubicBezTo>
                  <a:pt x="30738" y="864609"/>
                  <a:pt x="31341" y="864609"/>
                  <a:pt x="31341" y="864609"/>
                </a:cubicBezTo>
                <a:close/>
                <a:moveTo>
                  <a:pt x="24108" y="870698"/>
                </a:moveTo>
                <a:cubicBezTo>
                  <a:pt x="24108" y="867653"/>
                  <a:pt x="24108" y="870698"/>
                  <a:pt x="24711" y="867653"/>
                </a:cubicBezTo>
                <a:cubicBezTo>
                  <a:pt x="24711" y="870698"/>
                  <a:pt x="24711" y="876786"/>
                  <a:pt x="24711" y="876786"/>
                </a:cubicBezTo>
                <a:cubicBezTo>
                  <a:pt x="24108" y="876786"/>
                  <a:pt x="24711" y="873742"/>
                  <a:pt x="24108" y="870698"/>
                </a:cubicBezTo>
                <a:close/>
                <a:moveTo>
                  <a:pt x="27725" y="870698"/>
                </a:moveTo>
                <a:cubicBezTo>
                  <a:pt x="28327" y="870698"/>
                  <a:pt x="28327" y="870698"/>
                  <a:pt x="28327" y="870698"/>
                </a:cubicBezTo>
                <a:cubicBezTo>
                  <a:pt x="28327" y="870698"/>
                  <a:pt x="28327" y="870698"/>
                  <a:pt x="28327" y="870698"/>
                </a:cubicBezTo>
                <a:cubicBezTo>
                  <a:pt x="28327" y="873742"/>
                  <a:pt x="28327" y="873742"/>
                  <a:pt x="28327" y="876786"/>
                </a:cubicBezTo>
                <a:cubicBezTo>
                  <a:pt x="27725" y="876786"/>
                  <a:pt x="28327" y="876786"/>
                  <a:pt x="27725" y="870698"/>
                </a:cubicBezTo>
                <a:close/>
                <a:moveTo>
                  <a:pt x="28930" y="870698"/>
                </a:moveTo>
                <a:cubicBezTo>
                  <a:pt x="29533" y="870698"/>
                  <a:pt x="29533" y="870698"/>
                  <a:pt x="29533" y="870698"/>
                </a:cubicBezTo>
                <a:cubicBezTo>
                  <a:pt x="29533" y="873742"/>
                  <a:pt x="28930" y="873742"/>
                  <a:pt x="28930" y="873742"/>
                </a:cubicBezTo>
                <a:cubicBezTo>
                  <a:pt x="28930" y="876786"/>
                  <a:pt x="28930" y="876786"/>
                  <a:pt x="29533" y="876786"/>
                </a:cubicBezTo>
                <a:cubicBezTo>
                  <a:pt x="28930" y="879831"/>
                  <a:pt x="28930" y="876786"/>
                  <a:pt x="28930" y="870698"/>
                </a:cubicBezTo>
                <a:close/>
                <a:moveTo>
                  <a:pt x="30738" y="870698"/>
                </a:moveTo>
                <a:cubicBezTo>
                  <a:pt x="30738" y="873742"/>
                  <a:pt x="31341" y="873742"/>
                  <a:pt x="31341" y="879831"/>
                </a:cubicBezTo>
                <a:cubicBezTo>
                  <a:pt x="30738" y="879831"/>
                  <a:pt x="30738" y="873742"/>
                  <a:pt x="30738" y="876786"/>
                </a:cubicBezTo>
                <a:cubicBezTo>
                  <a:pt x="30738" y="876786"/>
                  <a:pt x="30738" y="873742"/>
                  <a:pt x="30738" y="870698"/>
                </a:cubicBezTo>
                <a:close/>
                <a:moveTo>
                  <a:pt x="31944" y="873742"/>
                </a:moveTo>
                <a:cubicBezTo>
                  <a:pt x="32546" y="876786"/>
                  <a:pt x="31944" y="876786"/>
                  <a:pt x="31944" y="882875"/>
                </a:cubicBezTo>
                <a:cubicBezTo>
                  <a:pt x="31944" y="879831"/>
                  <a:pt x="31341" y="879831"/>
                  <a:pt x="31341" y="876786"/>
                </a:cubicBezTo>
                <a:cubicBezTo>
                  <a:pt x="31944" y="876786"/>
                  <a:pt x="31944" y="876786"/>
                  <a:pt x="31944" y="873742"/>
                </a:cubicBezTo>
                <a:close/>
                <a:moveTo>
                  <a:pt x="21698" y="882875"/>
                </a:moveTo>
                <a:cubicBezTo>
                  <a:pt x="21698" y="882875"/>
                  <a:pt x="21095" y="882875"/>
                  <a:pt x="21095" y="879831"/>
                </a:cubicBezTo>
                <a:cubicBezTo>
                  <a:pt x="21698" y="876786"/>
                  <a:pt x="21698" y="876786"/>
                  <a:pt x="21698" y="882875"/>
                </a:cubicBezTo>
                <a:close/>
                <a:moveTo>
                  <a:pt x="25314" y="882875"/>
                </a:moveTo>
                <a:cubicBezTo>
                  <a:pt x="25917" y="879831"/>
                  <a:pt x="25917" y="885920"/>
                  <a:pt x="25917" y="888964"/>
                </a:cubicBezTo>
                <a:cubicBezTo>
                  <a:pt x="25917" y="892008"/>
                  <a:pt x="25917" y="885920"/>
                  <a:pt x="25314" y="885920"/>
                </a:cubicBezTo>
                <a:cubicBezTo>
                  <a:pt x="25314" y="885920"/>
                  <a:pt x="25917" y="885920"/>
                  <a:pt x="25917" y="885920"/>
                </a:cubicBezTo>
                <a:cubicBezTo>
                  <a:pt x="25917" y="882875"/>
                  <a:pt x="25314" y="882875"/>
                  <a:pt x="25314" y="882875"/>
                </a:cubicBezTo>
                <a:close/>
                <a:moveTo>
                  <a:pt x="27725" y="882875"/>
                </a:moveTo>
                <a:cubicBezTo>
                  <a:pt x="28327" y="882875"/>
                  <a:pt x="28327" y="888964"/>
                  <a:pt x="28327" y="888964"/>
                </a:cubicBezTo>
                <a:cubicBezTo>
                  <a:pt x="28327" y="892008"/>
                  <a:pt x="27725" y="885920"/>
                  <a:pt x="27725" y="882875"/>
                </a:cubicBezTo>
                <a:close/>
                <a:moveTo>
                  <a:pt x="21095" y="885920"/>
                </a:moveTo>
                <a:cubicBezTo>
                  <a:pt x="21095" y="888964"/>
                  <a:pt x="21698" y="888964"/>
                  <a:pt x="21698" y="888964"/>
                </a:cubicBezTo>
                <a:cubicBezTo>
                  <a:pt x="21698" y="895053"/>
                  <a:pt x="21095" y="892008"/>
                  <a:pt x="21095" y="885920"/>
                </a:cubicBezTo>
                <a:close/>
                <a:moveTo>
                  <a:pt x="26519" y="892008"/>
                </a:moveTo>
                <a:cubicBezTo>
                  <a:pt x="27122" y="895053"/>
                  <a:pt x="27122" y="888964"/>
                  <a:pt x="27725" y="892008"/>
                </a:cubicBezTo>
                <a:cubicBezTo>
                  <a:pt x="27122" y="895053"/>
                  <a:pt x="26519" y="898097"/>
                  <a:pt x="26519" y="895053"/>
                </a:cubicBezTo>
                <a:cubicBezTo>
                  <a:pt x="26519" y="895053"/>
                  <a:pt x="26519" y="892008"/>
                  <a:pt x="26519" y="892008"/>
                </a:cubicBezTo>
                <a:close/>
                <a:moveTo>
                  <a:pt x="30136" y="892008"/>
                </a:moveTo>
                <a:cubicBezTo>
                  <a:pt x="30136" y="888964"/>
                  <a:pt x="29533" y="898097"/>
                  <a:pt x="30136" y="898097"/>
                </a:cubicBezTo>
                <a:cubicBezTo>
                  <a:pt x="30136" y="898097"/>
                  <a:pt x="30738" y="895053"/>
                  <a:pt x="30738" y="895053"/>
                </a:cubicBezTo>
                <a:cubicBezTo>
                  <a:pt x="30738" y="901142"/>
                  <a:pt x="31341" y="901142"/>
                  <a:pt x="31341" y="898097"/>
                </a:cubicBezTo>
                <a:cubicBezTo>
                  <a:pt x="31341" y="901142"/>
                  <a:pt x="31341" y="901142"/>
                  <a:pt x="31341" y="904186"/>
                </a:cubicBezTo>
                <a:cubicBezTo>
                  <a:pt x="31341" y="901142"/>
                  <a:pt x="30738" y="901142"/>
                  <a:pt x="30738" y="901142"/>
                </a:cubicBezTo>
                <a:cubicBezTo>
                  <a:pt x="30738" y="898097"/>
                  <a:pt x="30738" y="898097"/>
                  <a:pt x="30738" y="898097"/>
                </a:cubicBezTo>
                <a:cubicBezTo>
                  <a:pt x="30738" y="898097"/>
                  <a:pt x="30136" y="901142"/>
                  <a:pt x="29533" y="898097"/>
                </a:cubicBezTo>
                <a:cubicBezTo>
                  <a:pt x="29533" y="898097"/>
                  <a:pt x="30136" y="895053"/>
                  <a:pt x="29533" y="895053"/>
                </a:cubicBezTo>
                <a:cubicBezTo>
                  <a:pt x="29533" y="895053"/>
                  <a:pt x="30136" y="895053"/>
                  <a:pt x="30136" y="892008"/>
                </a:cubicBezTo>
                <a:close/>
                <a:moveTo>
                  <a:pt x="25917" y="898097"/>
                </a:moveTo>
                <a:cubicBezTo>
                  <a:pt x="26519" y="898097"/>
                  <a:pt x="26519" y="910275"/>
                  <a:pt x="26519" y="916364"/>
                </a:cubicBezTo>
                <a:cubicBezTo>
                  <a:pt x="25917" y="916364"/>
                  <a:pt x="26519" y="910275"/>
                  <a:pt x="25917" y="907230"/>
                </a:cubicBezTo>
                <a:cubicBezTo>
                  <a:pt x="25917" y="904186"/>
                  <a:pt x="25917" y="904186"/>
                  <a:pt x="25917" y="898097"/>
                </a:cubicBezTo>
                <a:close/>
                <a:moveTo>
                  <a:pt x="28930" y="898097"/>
                </a:moveTo>
                <a:cubicBezTo>
                  <a:pt x="29533" y="901142"/>
                  <a:pt x="30136" y="904186"/>
                  <a:pt x="30136" y="910275"/>
                </a:cubicBezTo>
                <a:cubicBezTo>
                  <a:pt x="29533" y="904186"/>
                  <a:pt x="29533" y="907230"/>
                  <a:pt x="28930" y="898097"/>
                </a:cubicBezTo>
                <a:close/>
                <a:moveTo>
                  <a:pt x="24711" y="901142"/>
                </a:moveTo>
                <a:cubicBezTo>
                  <a:pt x="25314" y="901142"/>
                  <a:pt x="25314" y="904186"/>
                  <a:pt x="25917" y="907230"/>
                </a:cubicBezTo>
                <a:cubicBezTo>
                  <a:pt x="25314" y="910275"/>
                  <a:pt x="25314" y="904186"/>
                  <a:pt x="24711" y="901142"/>
                </a:cubicBezTo>
                <a:close/>
                <a:moveTo>
                  <a:pt x="31944" y="901142"/>
                </a:moveTo>
                <a:cubicBezTo>
                  <a:pt x="31944" y="901142"/>
                  <a:pt x="31944" y="907230"/>
                  <a:pt x="31944" y="910275"/>
                </a:cubicBezTo>
                <a:cubicBezTo>
                  <a:pt x="31341" y="907230"/>
                  <a:pt x="31944" y="901142"/>
                  <a:pt x="31944" y="901142"/>
                </a:cubicBezTo>
                <a:close/>
                <a:moveTo>
                  <a:pt x="12054" y="901142"/>
                </a:moveTo>
                <a:cubicBezTo>
                  <a:pt x="12054" y="904186"/>
                  <a:pt x="12054" y="904186"/>
                  <a:pt x="12054" y="907230"/>
                </a:cubicBezTo>
                <a:cubicBezTo>
                  <a:pt x="11452" y="910275"/>
                  <a:pt x="12054" y="907230"/>
                  <a:pt x="11452" y="907230"/>
                </a:cubicBezTo>
                <a:cubicBezTo>
                  <a:pt x="11452" y="913319"/>
                  <a:pt x="11452" y="910275"/>
                  <a:pt x="12054" y="916364"/>
                </a:cubicBezTo>
                <a:cubicBezTo>
                  <a:pt x="11452" y="916364"/>
                  <a:pt x="11452" y="913319"/>
                  <a:pt x="11452" y="913319"/>
                </a:cubicBezTo>
                <a:cubicBezTo>
                  <a:pt x="11452" y="904186"/>
                  <a:pt x="11452" y="904186"/>
                  <a:pt x="11452" y="904186"/>
                </a:cubicBezTo>
                <a:cubicBezTo>
                  <a:pt x="11452" y="907230"/>
                  <a:pt x="11452" y="901142"/>
                  <a:pt x="12054" y="901142"/>
                </a:cubicBezTo>
                <a:close/>
                <a:moveTo>
                  <a:pt x="26519" y="901142"/>
                </a:moveTo>
                <a:cubicBezTo>
                  <a:pt x="27122" y="904186"/>
                  <a:pt x="27122" y="901142"/>
                  <a:pt x="27725" y="901142"/>
                </a:cubicBezTo>
                <a:cubicBezTo>
                  <a:pt x="27122" y="904186"/>
                  <a:pt x="26519" y="910275"/>
                  <a:pt x="26519" y="901142"/>
                </a:cubicBezTo>
                <a:close/>
                <a:moveTo>
                  <a:pt x="22300" y="907230"/>
                </a:moveTo>
                <a:cubicBezTo>
                  <a:pt x="22300" y="907230"/>
                  <a:pt x="22300" y="910275"/>
                  <a:pt x="22300" y="916364"/>
                </a:cubicBezTo>
                <a:cubicBezTo>
                  <a:pt x="22300" y="913319"/>
                  <a:pt x="22300" y="913319"/>
                  <a:pt x="22300" y="913319"/>
                </a:cubicBezTo>
                <a:cubicBezTo>
                  <a:pt x="21698" y="910275"/>
                  <a:pt x="22300" y="910275"/>
                  <a:pt x="22300" y="907230"/>
                </a:cubicBezTo>
                <a:close/>
                <a:moveTo>
                  <a:pt x="20492" y="907230"/>
                </a:moveTo>
                <a:cubicBezTo>
                  <a:pt x="20492" y="904186"/>
                  <a:pt x="21095" y="910275"/>
                  <a:pt x="21095" y="913319"/>
                </a:cubicBezTo>
                <a:cubicBezTo>
                  <a:pt x="20492" y="913319"/>
                  <a:pt x="21095" y="919408"/>
                  <a:pt x="21095" y="922452"/>
                </a:cubicBezTo>
                <a:cubicBezTo>
                  <a:pt x="20492" y="919408"/>
                  <a:pt x="21095" y="910275"/>
                  <a:pt x="20492" y="907230"/>
                </a:cubicBezTo>
                <a:close/>
                <a:moveTo>
                  <a:pt x="28930" y="916364"/>
                </a:moveTo>
                <a:cubicBezTo>
                  <a:pt x="28930" y="916364"/>
                  <a:pt x="28930" y="919408"/>
                  <a:pt x="28327" y="919408"/>
                </a:cubicBezTo>
                <a:cubicBezTo>
                  <a:pt x="28327" y="913319"/>
                  <a:pt x="28327" y="916364"/>
                  <a:pt x="27725" y="916364"/>
                </a:cubicBezTo>
                <a:cubicBezTo>
                  <a:pt x="28327" y="913319"/>
                  <a:pt x="27725" y="913319"/>
                  <a:pt x="27725" y="913319"/>
                </a:cubicBezTo>
                <a:cubicBezTo>
                  <a:pt x="27725" y="910275"/>
                  <a:pt x="27725" y="907230"/>
                  <a:pt x="27725" y="907230"/>
                </a:cubicBezTo>
                <a:cubicBezTo>
                  <a:pt x="27725" y="913319"/>
                  <a:pt x="28930" y="913319"/>
                  <a:pt x="28930" y="916364"/>
                </a:cubicBezTo>
                <a:cubicBezTo>
                  <a:pt x="28930" y="916364"/>
                  <a:pt x="28930" y="916364"/>
                  <a:pt x="28930" y="916364"/>
                </a:cubicBezTo>
                <a:close/>
                <a:moveTo>
                  <a:pt x="19889" y="910275"/>
                </a:moveTo>
                <a:cubicBezTo>
                  <a:pt x="19889" y="910275"/>
                  <a:pt x="19889" y="913319"/>
                  <a:pt x="20492" y="913319"/>
                </a:cubicBezTo>
                <a:cubicBezTo>
                  <a:pt x="20492" y="916364"/>
                  <a:pt x="19889" y="913319"/>
                  <a:pt x="19889" y="916364"/>
                </a:cubicBezTo>
                <a:cubicBezTo>
                  <a:pt x="19889" y="913319"/>
                  <a:pt x="19889" y="910275"/>
                  <a:pt x="19889" y="910275"/>
                </a:cubicBezTo>
                <a:close/>
                <a:moveTo>
                  <a:pt x="22300" y="919408"/>
                </a:moveTo>
                <a:cubicBezTo>
                  <a:pt x="22300" y="919408"/>
                  <a:pt x="22903" y="919408"/>
                  <a:pt x="22903" y="919408"/>
                </a:cubicBezTo>
                <a:cubicBezTo>
                  <a:pt x="22903" y="922452"/>
                  <a:pt x="21698" y="919408"/>
                  <a:pt x="22300" y="925497"/>
                </a:cubicBezTo>
                <a:cubicBezTo>
                  <a:pt x="21698" y="925497"/>
                  <a:pt x="22300" y="922452"/>
                  <a:pt x="22300" y="919408"/>
                </a:cubicBezTo>
                <a:close/>
                <a:moveTo>
                  <a:pt x="29533" y="928541"/>
                </a:moveTo>
                <a:cubicBezTo>
                  <a:pt x="29533" y="925497"/>
                  <a:pt x="30136" y="922452"/>
                  <a:pt x="29533" y="925497"/>
                </a:cubicBezTo>
                <a:cubicBezTo>
                  <a:pt x="29533" y="922452"/>
                  <a:pt x="29533" y="922452"/>
                  <a:pt x="30136" y="922452"/>
                </a:cubicBezTo>
                <a:cubicBezTo>
                  <a:pt x="30136" y="922452"/>
                  <a:pt x="30136" y="919408"/>
                  <a:pt x="30136" y="919408"/>
                </a:cubicBezTo>
                <a:cubicBezTo>
                  <a:pt x="30738" y="919408"/>
                  <a:pt x="29533" y="931586"/>
                  <a:pt x="30136" y="931586"/>
                </a:cubicBezTo>
                <a:cubicBezTo>
                  <a:pt x="30136" y="931586"/>
                  <a:pt x="30136" y="934630"/>
                  <a:pt x="30136" y="934630"/>
                </a:cubicBezTo>
                <a:cubicBezTo>
                  <a:pt x="30136" y="934630"/>
                  <a:pt x="30136" y="934630"/>
                  <a:pt x="30136" y="931586"/>
                </a:cubicBezTo>
                <a:cubicBezTo>
                  <a:pt x="30136" y="928541"/>
                  <a:pt x="29533" y="928541"/>
                  <a:pt x="29533" y="928541"/>
                </a:cubicBezTo>
                <a:close/>
                <a:moveTo>
                  <a:pt x="20492" y="928541"/>
                </a:moveTo>
                <a:cubicBezTo>
                  <a:pt x="20492" y="925497"/>
                  <a:pt x="21095" y="925497"/>
                  <a:pt x="21698" y="922452"/>
                </a:cubicBezTo>
                <a:cubicBezTo>
                  <a:pt x="21698" y="925497"/>
                  <a:pt x="21698" y="931586"/>
                  <a:pt x="21095" y="931586"/>
                </a:cubicBezTo>
                <a:cubicBezTo>
                  <a:pt x="21095" y="925497"/>
                  <a:pt x="21095" y="928541"/>
                  <a:pt x="20492" y="928541"/>
                </a:cubicBezTo>
                <a:close/>
                <a:moveTo>
                  <a:pt x="28930" y="928541"/>
                </a:moveTo>
                <a:cubicBezTo>
                  <a:pt x="28930" y="925497"/>
                  <a:pt x="28930" y="928541"/>
                  <a:pt x="28930" y="928541"/>
                </a:cubicBezTo>
                <a:cubicBezTo>
                  <a:pt x="28930" y="940719"/>
                  <a:pt x="28930" y="937674"/>
                  <a:pt x="28930" y="928541"/>
                </a:cubicBezTo>
                <a:close/>
                <a:moveTo>
                  <a:pt x="12054" y="931586"/>
                </a:moveTo>
                <a:cubicBezTo>
                  <a:pt x="12054" y="931586"/>
                  <a:pt x="12054" y="934630"/>
                  <a:pt x="12054" y="937674"/>
                </a:cubicBezTo>
                <a:cubicBezTo>
                  <a:pt x="11452" y="937674"/>
                  <a:pt x="11452" y="934630"/>
                  <a:pt x="11452" y="931586"/>
                </a:cubicBezTo>
                <a:cubicBezTo>
                  <a:pt x="11452" y="931586"/>
                  <a:pt x="11452" y="931586"/>
                  <a:pt x="12054" y="931586"/>
                </a:cubicBezTo>
                <a:close/>
                <a:moveTo>
                  <a:pt x="12054" y="968118"/>
                </a:moveTo>
                <a:cubicBezTo>
                  <a:pt x="12054" y="968118"/>
                  <a:pt x="12054" y="965074"/>
                  <a:pt x="12657" y="968118"/>
                </a:cubicBezTo>
                <a:cubicBezTo>
                  <a:pt x="12657" y="968118"/>
                  <a:pt x="12054" y="971163"/>
                  <a:pt x="12657" y="974207"/>
                </a:cubicBezTo>
                <a:cubicBezTo>
                  <a:pt x="12054" y="977252"/>
                  <a:pt x="12054" y="977252"/>
                  <a:pt x="11452" y="977252"/>
                </a:cubicBezTo>
                <a:cubicBezTo>
                  <a:pt x="11452" y="971163"/>
                  <a:pt x="12054" y="977252"/>
                  <a:pt x="12054" y="971163"/>
                </a:cubicBezTo>
                <a:cubicBezTo>
                  <a:pt x="12054" y="968118"/>
                  <a:pt x="12054" y="974207"/>
                  <a:pt x="11452" y="971163"/>
                </a:cubicBezTo>
                <a:cubicBezTo>
                  <a:pt x="11452" y="965074"/>
                  <a:pt x="11452" y="962030"/>
                  <a:pt x="11452" y="952896"/>
                </a:cubicBezTo>
                <a:cubicBezTo>
                  <a:pt x="12054" y="952896"/>
                  <a:pt x="11452" y="952896"/>
                  <a:pt x="12054" y="952896"/>
                </a:cubicBezTo>
                <a:cubicBezTo>
                  <a:pt x="12054" y="949852"/>
                  <a:pt x="11452" y="952896"/>
                  <a:pt x="11452" y="946808"/>
                </a:cubicBezTo>
                <a:cubicBezTo>
                  <a:pt x="12054" y="949852"/>
                  <a:pt x="12054" y="940719"/>
                  <a:pt x="11452" y="943763"/>
                </a:cubicBezTo>
                <a:cubicBezTo>
                  <a:pt x="11452" y="940719"/>
                  <a:pt x="11452" y="940719"/>
                  <a:pt x="11452" y="937674"/>
                </a:cubicBezTo>
                <a:cubicBezTo>
                  <a:pt x="12054" y="937674"/>
                  <a:pt x="12054" y="937674"/>
                  <a:pt x="12054" y="940719"/>
                </a:cubicBezTo>
                <a:cubicBezTo>
                  <a:pt x="12657" y="943763"/>
                  <a:pt x="12054" y="943763"/>
                  <a:pt x="12054" y="946808"/>
                </a:cubicBezTo>
                <a:cubicBezTo>
                  <a:pt x="12054" y="949852"/>
                  <a:pt x="12657" y="949852"/>
                  <a:pt x="12657" y="949852"/>
                </a:cubicBezTo>
                <a:cubicBezTo>
                  <a:pt x="12657" y="952896"/>
                  <a:pt x="12054" y="952896"/>
                  <a:pt x="12054" y="952896"/>
                </a:cubicBezTo>
                <a:cubicBezTo>
                  <a:pt x="12054" y="952896"/>
                  <a:pt x="12657" y="952896"/>
                  <a:pt x="12657" y="958985"/>
                </a:cubicBezTo>
                <a:cubicBezTo>
                  <a:pt x="12054" y="958985"/>
                  <a:pt x="12054" y="952896"/>
                  <a:pt x="12054" y="955941"/>
                </a:cubicBezTo>
                <a:cubicBezTo>
                  <a:pt x="12054" y="962030"/>
                  <a:pt x="12657" y="962030"/>
                  <a:pt x="12054" y="968118"/>
                </a:cubicBezTo>
                <a:close/>
                <a:moveTo>
                  <a:pt x="22300" y="940719"/>
                </a:moveTo>
                <a:cubicBezTo>
                  <a:pt x="22903" y="943763"/>
                  <a:pt x="22300" y="949852"/>
                  <a:pt x="22903" y="952896"/>
                </a:cubicBezTo>
                <a:cubicBezTo>
                  <a:pt x="22300" y="955941"/>
                  <a:pt x="22300" y="952896"/>
                  <a:pt x="22903" y="958985"/>
                </a:cubicBezTo>
                <a:cubicBezTo>
                  <a:pt x="22300" y="958985"/>
                  <a:pt x="22300" y="958985"/>
                  <a:pt x="22300" y="958985"/>
                </a:cubicBezTo>
                <a:cubicBezTo>
                  <a:pt x="22300" y="955941"/>
                  <a:pt x="22300" y="946808"/>
                  <a:pt x="22300" y="940719"/>
                </a:cubicBezTo>
                <a:close/>
                <a:moveTo>
                  <a:pt x="29533" y="940719"/>
                </a:moveTo>
                <a:cubicBezTo>
                  <a:pt x="29533" y="943763"/>
                  <a:pt x="30136" y="943763"/>
                  <a:pt x="30136" y="943763"/>
                </a:cubicBezTo>
                <a:cubicBezTo>
                  <a:pt x="30136" y="946808"/>
                  <a:pt x="29533" y="946808"/>
                  <a:pt x="30136" y="949852"/>
                </a:cubicBezTo>
                <a:cubicBezTo>
                  <a:pt x="30136" y="949852"/>
                  <a:pt x="29533" y="949852"/>
                  <a:pt x="29533" y="949852"/>
                </a:cubicBezTo>
                <a:cubicBezTo>
                  <a:pt x="29533" y="949852"/>
                  <a:pt x="29533" y="943763"/>
                  <a:pt x="29533" y="946808"/>
                </a:cubicBezTo>
                <a:cubicBezTo>
                  <a:pt x="28930" y="946808"/>
                  <a:pt x="29533" y="943763"/>
                  <a:pt x="29533" y="940719"/>
                </a:cubicBezTo>
                <a:close/>
                <a:moveTo>
                  <a:pt x="28327" y="946808"/>
                </a:moveTo>
                <a:cubicBezTo>
                  <a:pt x="28930" y="943763"/>
                  <a:pt x="28930" y="949852"/>
                  <a:pt x="28930" y="952896"/>
                </a:cubicBezTo>
                <a:cubicBezTo>
                  <a:pt x="28327" y="952896"/>
                  <a:pt x="28327" y="952896"/>
                  <a:pt x="28327" y="952896"/>
                </a:cubicBezTo>
                <a:cubicBezTo>
                  <a:pt x="28327" y="949852"/>
                  <a:pt x="28930" y="946808"/>
                  <a:pt x="28327" y="946808"/>
                </a:cubicBezTo>
                <a:close/>
                <a:moveTo>
                  <a:pt x="28930" y="952896"/>
                </a:moveTo>
                <a:cubicBezTo>
                  <a:pt x="29533" y="952896"/>
                  <a:pt x="29533" y="958985"/>
                  <a:pt x="29533" y="955941"/>
                </a:cubicBezTo>
                <a:cubicBezTo>
                  <a:pt x="29533" y="958985"/>
                  <a:pt x="29533" y="965074"/>
                  <a:pt x="28930" y="965074"/>
                </a:cubicBezTo>
                <a:cubicBezTo>
                  <a:pt x="28930" y="962030"/>
                  <a:pt x="28930" y="958985"/>
                  <a:pt x="28930" y="952896"/>
                </a:cubicBezTo>
                <a:close/>
                <a:moveTo>
                  <a:pt x="27122" y="955941"/>
                </a:moveTo>
                <a:cubicBezTo>
                  <a:pt x="27122" y="955941"/>
                  <a:pt x="27725" y="955941"/>
                  <a:pt x="27725" y="958985"/>
                </a:cubicBezTo>
                <a:cubicBezTo>
                  <a:pt x="27725" y="962030"/>
                  <a:pt x="27122" y="955941"/>
                  <a:pt x="27122" y="958985"/>
                </a:cubicBezTo>
                <a:lnTo>
                  <a:pt x="27122" y="955941"/>
                </a:lnTo>
                <a:close/>
                <a:moveTo>
                  <a:pt x="31944" y="962030"/>
                </a:moveTo>
                <a:cubicBezTo>
                  <a:pt x="32546" y="968118"/>
                  <a:pt x="31944" y="977252"/>
                  <a:pt x="32546" y="980296"/>
                </a:cubicBezTo>
                <a:cubicBezTo>
                  <a:pt x="32546" y="983340"/>
                  <a:pt x="31944" y="983340"/>
                  <a:pt x="31944" y="980296"/>
                </a:cubicBezTo>
                <a:cubicBezTo>
                  <a:pt x="31944" y="980296"/>
                  <a:pt x="31944" y="983340"/>
                  <a:pt x="31944" y="983340"/>
                </a:cubicBezTo>
                <a:cubicBezTo>
                  <a:pt x="31341" y="986385"/>
                  <a:pt x="31341" y="974207"/>
                  <a:pt x="30738" y="980296"/>
                </a:cubicBezTo>
                <a:cubicBezTo>
                  <a:pt x="30738" y="974207"/>
                  <a:pt x="31341" y="980296"/>
                  <a:pt x="31944" y="977252"/>
                </a:cubicBezTo>
                <a:cubicBezTo>
                  <a:pt x="31944" y="977252"/>
                  <a:pt x="31944" y="977252"/>
                  <a:pt x="31944" y="977252"/>
                </a:cubicBezTo>
                <a:cubicBezTo>
                  <a:pt x="31341" y="971163"/>
                  <a:pt x="31944" y="965074"/>
                  <a:pt x="31944" y="962030"/>
                </a:cubicBezTo>
                <a:close/>
                <a:moveTo>
                  <a:pt x="24108" y="965074"/>
                </a:moveTo>
                <a:cubicBezTo>
                  <a:pt x="24108" y="965074"/>
                  <a:pt x="24108" y="965074"/>
                  <a:pt x="24108" y="971163"/>
                </a:cubicBezTo>
                <a:cubicBezTo>
                  <a:pt x="24108" y="971163"/>
                  <a:pt x="23506" y="968118"/>
                  <a:pt x="24108" y="965074"/>
                </a:cubicBezTo>
                <a:close/>
                <a:moveTo>
                  <a:pt x="27122" y="974207"/>
                </a:moveTo>
                <a:cubicBezTo>
                  <a:pt x="27122" y="977252"/>
                  <a:pt x="26519" y="980296"/>
                  <a:pt x="26519" y="974207"/>
                </a:cubicBezTo>
                <a:cubicBezTo>
                  <a:pt x="27122" y="977252"/>
                  <a:pt x="27122" y="974207"/>
                  <a:pt x="27122" y="974207"/>
                </a:cubicBezTo>
                <a:close/>
                <a:moveTo>
                  <a:pt x="24108" y="974207"/>
                </a:moveTo>
                <a:cubicBezTo>
                  <a:pt x="24108" y="974207"/>
                  <a:pt x="24711" y="977252"/>
                  <a:pt x="24711" y="977252"/>
                </a:cubicBezTo>
                <a:cubicBezTo>
                  <a:pt x="24711" y="980296"/>
                  <a:pt x="24108" y="980296"/>
                  <a:pt x="24108" y="974207"/>
                </a:cubicBezTo>
                <a:close/>
                <a:moveTo>
                  <a:pt x="28327" y="989429"/>
                </a:moveTo>
                <a:cubicBezTo>
                  <a:pt x="28327" y="986385"/>
                  <a:pt x="28327" y="980296"/>
                  <a:pt x="28327" y="974207"/>
                </a:cubicBezTo>
                <a:cubicBezTo>
                  <a:pt x="28930" y="977252"/>
                  <a:pt x="28327" y="983340"/>
                  <a:pt x="28327" y="992474"/>
                </a:cubicBezTo>
                <a:cubicBezTo>
                  <a:pt x="28327" y="992474"/>
                  <a:pt x="27725" y="983340"/>
                  <a:pt x="27725" y="992474"/>
                </a:cubicBezTo>
                <a:cubicBezTo>
                  <a:pt x="27725" y="989429"/>
                  <a:pt x="27725" y="989429"/>
                  <a:pt x="27725" y="989429"/>
                </a:cubicBezTo>
                <a:cubicBezTo>
                  <a:pt x="27725" y="989429"/>
                  <a:pt x="27725" y="986385"/>
                  <a:pt x="27725" y="986385"/>
                </a:cubicBezTo>
                <a:cubicBezTo>
                  <a:pt x="27725" y="986385"/>
                  <a:pt x="27725" y="986385"/>
                  <a:pt x="27725" y="986385"/>
                </a:cubicBezTo>
                <a:cubicBezTo>
                  <a:pt x="27725" y="989429"/>
                  <a:pt x="28327" y="989429"/>
                  <a:pt x="28327" y="989429"/>
                </a:cubicBezTo>
                <a:close/>
                <a:moveTo>
                  <a:pt x="27725" y="995518"/>
                </a:moveTo>
                <a:cubicBezTo>
                  <a:pt x="27725" y="992474"/>
                  <a:pt x="27122" y="992474"/>
                  <a:pt x="27122" y="989429"/>
                </a:cubicBezTo>
                <a:cubicBezTo>
                  <a:pt x="27725" y="989429"/>
                  <a:pt x="27725" y="989429"/>
                  <a:pt x="27725" y="995518"/>
                </a:cubicBezTo>
                <a:close/>
                <a:moveTo>
                  <a:pt x="11452" y="983340"/>
                </a:moveTo>
                <a:cubicBezTo>
                  <a:pt x="12054" y="983340"/>
                  <a:pt x="12054" y="983340"/>
                  <a:pt x="12054" y="983340"/>
                </a:cubicBezTo>
                <a:cubicBezTo>
                  <a:pt x="12054" y="983340"/>
                  <a:pt x="12054" y="983340"/>
                  <a:pt x="12054" y="983340"/>
                </a:cubicBezTo>
                <a:cubicBezTo>
                  <a:pt x="12054" y="986385"/>
                  <a:pt x="12054" y="986385"/>
                  <a:pt x="12657" y="986385"/>
                </a:cubicBezTo>
                <a:cubicBezTo>
                  <a:pt x="12054" y="989429"/>
                  <a:pt x="12054" y="998562"/>
                  <a:pt x="11452" y="998562"/>
                </a:cubicBezTo>
                <a:cubicBezTo>
                  <a:pt x="11452" y="995518"/>
                  <a:pt x="12054" y="995518"/>
                  <a:pt x="12054" y="992474"/>
                </a:cubicBezTo>
                <a:cubicBezTo>
                  <a:pt x="11452" y="995518"/>
                  <a:pt x="10849" y="992474"/>
                  <a:pt x="10849" y="1001607"/>
                </a:cubicBezTo>
                <a:cubicBezTo>
                  <a:pt x="10246" y="998562"/>
                  <a:pt x="10849" y="992474"/>
                  <a:pt x="10849" y="989429"/>
                </a:cubicBezTo>
                <a:cubicBezTo>
                  <a:pt x="10849" y="992474"/>
                  <a:pt x="10849" y="992474"/>
                  <a:pt x="11452" y="992474"/>
                </a:cubicBezTo>
                <a:cubicBezTo>
                  <a:pt x="11452" y="989429"/>
                  <a:pt x="12054" y="986385"/>
                  <a:pt x="11452" y="983340"/>
                </a:cubicBezTo>
                <a:close/>
                <a:moveTo>
                  <a:pt x="18684" y="983340"/>
                </a:moveTo>
                <a:cubicBezTo>
                  <a:pt x="18684" y="983340"/>
                  <a:pt x="18081" y="986385"/>
                  <a:pt x="18684" y="989429"/>
                </a:cubicBezTo>
                <a:cubicBezTo>
                  <a:pt x="18081" y="989429"/>
                  <a:pt x="18081" y="989429"/>
                  <a:pt x="18081" y="989429"/>
                </a:cubicBezTo>
                <a:cubicBezTo>
                  <a:pt x="18081" y="992474"/>
                  <a:pt x="18684" y="989429"/>
                  <a:pt x="18684" y="992474"/>
                </a:cubicBezTo>
                <a:cubicBezTo>
                  <a:pt x="18684" y="992474"/>
                  <a:pt x="18081" y="995518"/>
                  <a:pt x="18081" y="992474"/>
                </a:cubicBezTo>
                <a:cubicBezTo>
                  <a:pt x="18081" y="992474"/>
                  <a:pt x="18081" y="989429"/>
                  <a:pt x="18081" y="983340"/>
                </a:cubicBezTo>
                <a:cubicBezTo>
                  <a:pt x="18081" y="983340"/>
                  <a:pt x="18684" y="983340"/>
                  <a:pt x="18684" y="983340"/>
                </a:cubicBezTo>
                <a:close/>
                <a:moveTo>
                  <a:pt x="22300" y="983340"/>
                </a:moveTo>
                <a:cubicBezTo>
                  <a:pt x="22300" y="986385"/>
                  <a:pt x="22903" y="986385"/>
                  <a:pt x="22903" y="989429"/>
                </a:cubicBezTo>
                <a:cubicBezTo>
                  <a:pt x="22300" y="989429"/>
                  <a:pt x="22300" y="986385"/>
                  <a:pt x="22300" y="989429"/>
                </a:cubicBezTo>
                <a:cubicBezTo>
                  <a:pt x="21698" y="989429"/>
                  <a:pt x="22300" y="986385"/>
                  <a:pt x="22300" y="983340"/>
                </a:cubicBezTo>
                <a:close/>
                <a:moveTo>
                  <a:pt x="19287" y="992474"/>
                </a:moveTo>
                <a:cubicBezTo>
                  <a:pt x="19287" y="989429"/>
                  <a:pt x="19287" y="995518"/>
                  <a:pt x="19889" y="992474"/>
                </a:cubicBezTo>
                <a:cubicBezTo>
                  <a:pt x="19287" y="998562"/>
                  <a:pt x="19287" y="995518"/>
                  <a:pt x="18684" y="995518"/>
                </a:cubicBezTo>
                <a:cubicBezTo>
                  <a:pt x="18684" y="992474"/>
                  <a:pt x="19287" y="992474"/>
                  <a:pt x="19287" y="992474"/>
                </a:cubicBezTo>
                <a:close/>
                <a:moveTo>
                  <a:pt x="18684" y="992474"/>
                </a:moveTo>
                <a:cubicBezTo>
                  <a:pt x="18684" y="995518"/>
                  <a:pt x="18684" y="995518"/>
                  <a:pt x="18684" y="998562"/>
                </a:cubicBezTo>
                <a:cubicBezTo>
                  <a:pt x="18081" y="998562"/>
                  <a:pt x="18081" y="998562"/>
                  <a:pt x="18081" y="998562"/>
                </a:cubicBezTo>
                <a:cubicBezTo>
                  <a:pt x="18081" y="995518"/>
                  <a:pt x="18684" y="995518"/>
                  <a:pt x="18684" y="992474"/>
                </a:cubicBezTo>
                <a:close/>
                <a:moveTo>
                  <a:pt x="22903" y="998562"/>
                </a:moveTo>
                <a:cubicBezTo>
                  <a:pt x="22300" y="998562"/>
                  <a:pt x="22300" y="998562"/>
                  <a:pt x="22300" y="998562"/>
                </a:cubicBezTo>
                <a:cubicBezTo>
                  <a:pt x="22300" y="1001607"/>
                  <a:pt x="22300" y="1004651"/>
                  <a:pt x="22300" y="1004651"/>
                </a:cubicBezTo>
                <a:cubicBezTo>
                  <a:pt x="21698" y="1004651"/>
                  <a:pt x="22300" y="998562"/>
                  <a:pt x="22300" y="995518"/>
                </a:cubicBezTo>
                <a:cubicBezTo>
                  <a:pt x="22300" y="995518"/>
                  <a:pt x="22300" y="998562"/>
                  <a:pt x="22903" y="995518"/>
                </a:cubicBezTo>
                <a:cubicBezTo>
                  <a:pt x="22903" y="1001607"/>
                  <a:pt x="23506" y="1001607"/>
                  <a:pt x="23506" y="1007696"/>
                </a:cubicBezTo>
                <a:cubicBezTo>
                  <a:pt x="22903" y="1007696"/>
                  <a:pt x="22903" y="1001607"/>
                  <a:pt x="22903" y="998562"/>
                </a:cubicBezTo>
                <a:close/>
                <a:moveTo>
                  <a:pt x="25314" y="1001607"/>
                </a:moveTo>
                <a:cubicBezTo>
                  <a:pt x="25314" y="1001607"/>
                  <a:pt x="25314" y="1004651"/>
                  <a:pt x="25314" y="1007696"/>
                </a:cubicBezTo>
                <a:cubicBezTo>
                  <a:pt x="24711" y="1007696"/>
                  <a:pt x="24711" y="1007696"/>
                  <a:pt x="24711" y="1007696"/>
                </a:cubicBezTo>
                <a:cubicBezTo>
                  <a:pt x="24711" y="1004651"/>
                  <a:pt x="24711" y="1004651"/>
                  <a:pt x="25314" y="1004651"/>
                </a:cubicBezTo>
                <a:lnTo>
                  <a:pt x="25314" y="1001607"/>
                </a:lnTo>
                <a:close/>
                <a:moveTo>
                  <a:pt x="25314" y="1016829"/>
                </a:moveTo>
                <a:cubicBezTo>
                  <a:pt x="25314" y="1013784"/>
                  <a:pt x="25314" y="1013784"/>
                  <a:pt x="25314" y="1010740"/>
                </a:cubicBezTo>
                <a:cubicBezTo>
                  <a:pt x="25917" y="1007696"/>
                  <a:pt x="25917" y="1007696"/>
                  <a:pt x="26519" y="1007696"/>
                </a:cubicBezTo>
                <a:cubicBezTo>
                  <a:pt x="26519" y="1013784"/>
                  <a:pt x="26519" y="1016829"/>
                  <a:pt x="26519" y="1019873"/>
                </a:cubicBezTo>
                <a:cubicBezTo>
                  <a:pt x="25917" y="1016829"/>
                  <a:pt x="25917" y="1013784"/>
                  <a:pt x="25917" y="1010740"/>
                </a:cubicBezTo>
                <a:cubicBezTo>
                  <a:pt x="25917" y="1013784"/>
                  <a:pt x="25917" y="1016829"/>
                  <a:pt x="25314" y="1016829"/>
                </a:cubicBezTo>
                <a:cubicBezTo>
                  <a:pt x="25314" y="1016829"/>
                  <a:pt x="25314" y="1016829"/>
                  <a:pt x="25314" y="1016829"/>
                </a:cubicBezTo>
                <a:close/>
                <a:moveTo>
                  <a:pt x="24711" y="1010740"/>
                </a:moveTo>
                <a:cubicBezTo>
                  <a:pt x="24711" y="1016829"/>
                  <a:pt x="24711" y="1016829"/>
                  <a:pt x="24711" y="1019873"/>
                </a:cubicBezTo>
                <a:cubicBezTo>
                  <a:pt x="24108" y="1010740"/>
                  <a:pt x="24108" y="1010740"/>
                  <a:pt x="24108" y="1010740"/>
                </a:cubicBezTo>
                <a:cubicBezTo>
                  <a:pt x="24711" y="1007696"/>
                  <a:pt x="24711" y="1013784"/>
                  <a:pt x="24711" y="1010740"/>
                </a:cubicBezTo>
                <a:close/>
                <a:moveTo>
                  <a:pt x="14465" y="1019873"/>
                </a:moveTo>
                <a:cubicBezTo>
                  <a:pt x="14465" y="1022918"/>
                  <a:pt x="14465" y="1019873"/>
                  <a:pt x="14465" y="1022918"/>
                </a:cubicBezTo>
                <a:cubicBezTo>
                  <a:pt x="14465" y="1025962"/>
                  <a:pt x="15068" y="1019873"/>
                  <a:pt x="15068" y="1029006"/>
                </a:cubicBezTo>
                <a:cubicBezTo>
                  <a:pt x="14465" y="1025962"/>
                  <a:pt x="14465" y="1029006"/>
                  <a:pt x="13862" y="1029006"/>
                </a:cubicBezTo>
                <a:cubicBezTo>
                  <a:pt x="13862" y="1022918"/>
                  <a:pt x="13862" y="1019873"/>
                  <a:pt x="14465" y="1019873"/>
                </a:cubicBezTo>
                <a:close/>
                <a:moveTo>
                  <a:pt x="15671" y="1041184"/>
                </a:moveTo>
                <a:cubicBezTo>
                  <a:pt x="15671" y="1038140"/>
                  <a:pt x="16273" y="1044228"/>
                  <a:pt x="16273" y="1041184"/>
                </a:cubicBezTo>
                <a:cubicBezTo>
                  <a:pt x="16273" y="1041184"/>
                  <a:pt x="16273" y="1044228"/>
                  <a:pt x="16273" y="1044228"/>
                </a:cubicBezTo>
                <a:cubicBezTo>
                  <a:pt x="16273" y="1044228"/>
                  <a:pt x="16273" y="1044228"/>
                  <a:pt x="16273" y="1047273"/>
                </a:cubicBezTo>
                <a:cubicBezTo>
                  <a:pt x="16273" y="1041184"/>
                  <a:pt x="15671" y="1044228"/>
                  <a:pt x="15671" y="1041184"/>
                </a:cubicBezTo>
                <a:close/>
                <a:moveTo>
                  <a:pt x="15068" y="1044228"/>
                </a:moveTo>
                <a:cubicBezTo>
                  <a:pt x="14465" y="1041184"/>
                  <a:pt x="14465" y="1044228"/>
                  <a:pt x="14465" y="1047273"/>
                </a:cubicBezTo>
                <a:cubicBezTo>
                  <a:pt x="13862" y="1041184"/>
                  <a:pt x="15068" y="1041184"/>
                  <a:pt x="15068" y="1044228"/>
                </a:cubicBezTo>
                <a:close/>
                <a:moveTo>
                  <a:pt x="14465" y="1053362"/>
                </a:moveTo>
                <a:cubicBezTo>
                  <a:pt x="15068" y="1050317"/>
                  <a:pt x="15068" y="1053362"/>
                  <a:pt x="15068" y="1056406"/>
                </a:cubicBezTo>
                <a:cubicBezTo>
                  <a:pt x="15068" y="1059450"/>
                  <a:pt x="15068" y="1053362"/>
                  <a:pt x="14465" y="1053362"/>
                </a:cubicBezTo>
                <a:close/>
                <a:moveTo>
                  <a:pt x="15671" y="1062495"/>
                </a:moveTo>
                <a:cubicBezTo>
                  <a:pt x="15671" y="1062495"/>
                  <a:pt x="15068" y="1065539"/>
                  <a:pt x="15068" y="1062495"/>
                </a:cubicBezTo>
                <a:cubicBezTo>
                  <a:pt x="15068" y="1062495"/>
                  <a:pt x="15068" y="1065539"/>
                  <a:pt x="15068" y="1065539"/>
                </a:cubicBezTo>
                <a:cubicBezTo>
                  <a:pt x="15068" y="1068584"/>
                  <a:pt x="15068" y="1065539"/>
                  <a:pt x="15068" y="1062495"/>
                </a:cubicBezTo>
                <a:cubicBezTo>
                  <a:pt x="15068" y="1059450"/>
                  <a:pt x="15068" y="1059450"/>
                  <a:pt x="15671" y="1062495"/>
                </a:cubicBezTo>
                <a:close/>
                <a:moveTo>
                  <a:pt x="14465" y="1059450"/>
                </a:moveTo>
                <a:cubicBezTo>
                  <a:pt x="14465" y="1059450"/>
                  <a:pt x="14465" y="1068584"/>
                  <a:pt x="13862" y="1065539"/>
                </a:cubicBezTo>
                <a:cubicBezTo>
                  <a:pt x="13862" y="1065539"/>
                  <a:pt x="13862" y="1065539"/>
                  <a:pt x="13862" y="1062495"/>
                </a:cubicBezTo>
                <a:cubicBezTo>
                  <a:pt x="13862" y="1062495"/>
                  <a:pt x="14465" y="1062495"/>
                  <a:pt x="14465" y="1059450"/>
                </a:cubicBezTo>
                <a:close/>
                <a:moveTo>
                  <a:pt x="24108" y="1065539"/>
                </a:moveTo>
                <a:cubicBezTo>
                  <a:pt x="24108" y="1065539"/>
                  <a:pt x="24108" y="1065539"/>
                  <a:pt x="24711" y="1062495"/>
                </a:cubicBezTo>
                <a:cubicBezTo>
                  <a:pt x="24711" y="1062495"/>
                  <a:pt x="24711" y="1068584"/>
                  <a:pt x="24711" y="1065539"/>
                </a:cubicBezTo>
                <a:cubicBezTo>
                  <a:pt x="24711" y="1071628"/>
                  <a:pt x="24711" y="1068584"/>
                  <a:pt x="24108" y="1068584"/>
                </a:cubicBezTo>
                <a:cubicBezTo>
                  <a:pt x="24108" y="1077717"/>
                  <a:pt x="24108" y="1077717"/>
                  <a:pt x="24108" y="1077717"/>
                </a:cubicBezTo>
                <a:cubicBezTo>
                  <a:pt x="24108" y="1077717"/>
                  <a:pt x="24108" y="1077717"/>
                  <a:pt x="24108" y="1077717"/>
                </a:cubicBezTo>
                <a:cubicBezTo>
                  <a:pt x="23506" y="1077717"/>
                  <a:pt x="24108" y="1071628"/>
                  <a:pt x="24108" y="1065539"/>
                </a:cubicBezTo>
                <a:close/>
                <a:moveTo>
                  <a:pt x="15068" y="1068584"/>
                </a:moveTo>
                <a:cubicBezTo>
                  <a:pt x="15068" y="1068584"/>
                  <a:pt x="15068" y="1071628"/>
                  <a:pt x="15068" y="1074672"/>
                </a:cubicBezTo>
                <a:cubicBezTo>
                  <a:pt x="15068" y="1077717"/>
                  <a:pt x="14465" y="1080761"/>
                  <a:pt x="14465" y="1077717"/>
                </a:cubicBezTo>
                <a:cubicBezTo>
                  <a:pt x="13862" y="1068584"/>
                  <a:pt x="14465" y="1074672"/>
                  <a:pt x="15068" y="1068584"/>
                </a:cubicBezTo>
                <a:close/>
                <a:moveTo>
                  <a:pt x="15671" y="1071628"/>
                </a:moveTo>
                <a:cubicBezTo>
                  <a:pt x="16273" y="1071628"/>
                  <a:pt x="15671" y="1074672"/>
                  <a:pt x="15671" y="1077717"/>
                </a:cubicBezTo>
                <a:cubicBezTo>
                  <a:pt x="15068" y="1077717"/>
                  <a:pt x="15671" y="1071628"/>
                  <a:pt x="15068" y="1071628"/>
                </a:cubicBezTo>
                <a:cubicBezTo>
                  <a:pt x="15671" y="1065539"/>
                  <a:pt x="15671" y="1074672"/>
                  <a:pt x="15671" y="1071628"/>
                </a:cubicBezTo>
                <a:close/>
                <a:moveTo>
                  <a:pt x="16273" y="1071628"/>
                </a:moveTo>
                <a:cubicBezTo>
                  <a:pt x="16876" y="1077717"/>
                  <a:pt x="16876" y="1068584"/>
                  <a:pt x="17479" y="1077717"/>
                </a:cubicBezTo>
                <a:cubicBezTo>
                  <a:pt x="16876" y="1071628"/>
                  <a:pt x="16876" y="1077717"/>
                  <a:pt x="16876" y="1077717"/>
                </a:cubicBezTo>
                <a:cubicBezTo>
                  <a:pt x="16876" y="1080761"/>
                  <a:pt x="16273" y="1077717"/>
                  <a:pt x="16273" y="1074672"/>
                </a:cubicBezTo>
                <a:cubicBezTo>
                  <a:pt x="16273" y="1074672"/>
                  <a:pt x="16273" y="1074672"/>
                  <a:pt x="16273" y="1071628"/>
                </a:cubicBezTo>
                <a:close/>
                <a:moveTo>
                  <a:pt x="15068" y="1099027"/>
                </a:moveTo>
                <a:cubicBezTo>
                  <a:pt x="15068" y="1105116"/>
                  <a:pt x="15068" y="1114249"/>
                  <a:pt x="14465" y="1114249"/>
                </a:cubicBezTo>
                <a:cubicBezTo>
                  <a:pt x="15068" y="1111205"/>
                  <a:pt x="14465" y="1105116"/>
                  <a:pt x="15068" y="1105116"/>
                </a:cubicBezTo>
                <a:cubicBezTo>
                  <a:pt x="14465" y="1105116"/>
                  <a:pt x="14465" y="1105116"/>
                  <a:pt x="14465" y="1102072"/>
                </a:cubicBezTo>
                <a:cubicBezTo>
                  <a:pt x="15068" y="1099027"/>
                  <a:pt x="15068" y="1102072"/>
                  <a:pt x="15068" y="1099027"/>
                </a:cubicBezTo>
                <a:close/>
                <a:moveTo>
                  <a:pt x="14465" y="1092939"/>
                </a:moveTo>
                <a:cubicBezTo>
                  <a:pt x="14465" y="1095983"/>
                  <a:pt x="15068" y="1095983"/>
                  <a:pt x="15068" y="1092939"/>
                </a:cubicBezTo>
                <a:cubicBezTo>
                  <a:pt x="14465" y="1089894"/>
                  <a:pt x="15068" y="1083805"/>
                  <a:pt x="14465" y="1083805"/>
                </a:cubicBezTo>
                <a:cubicBezTo>
                  <a:pt x="14465" y="1080761"/>
                  <a:pt x="15068" y="1080761"/>
                  <a:pt x="15068" y="1077717"/>
                </a:cubicBezTo>
                <a:cubicBezTo>
                  <a:pt x="15671" y="1080761"/>
                  <a:pt x="15671" y="1092939"/>
                  <a:pt x="16273" y="1092939"/>
                </a:cubicBezTo>
                <a:cubicBezTo>
                  <a:pt x="15671" y="1095983"/>
                  <a:pt x="15671" y="1095983"/>
                  <a:pt x="15671" y="1099027"/>
                </a:cubicBezTo>
                <a:cubicBezTo>
                  <a:pt x="15068" y="1099027"/>
                  <a:pt x="14465" y="1099027"/>
                  <a:pt x="14465" y="1092939"/>
                </a:cubicBezTo>
                <a:close/>
                <a:moveTo>
                  <a:pt x="18684" y="1086850"/>
                </a:moveTo>
                <a:cubicBezTo>
                  <a:pt x="18684" y="1089894"/>
                  <a:pt x="18684" y="1086850"/>
                  <a:pt x="19287" y="1089894"/>
                </a:cubicBezTo>
                <a:cubicBezTo>
                  <a:pt x="19287" y="1092939"/>
                  <a:pt x="18684" y="1089894"/>
                  <a:pt x="18081" y="1092939"/>
                </a:cubicBezTo>
                <a:cubicBezTo>
                  <a:pt x="18081" y="1092939"/>
                  <a:pt x="18684" y="1089894"/>
                  <a:pt x="18684" y="1086850"/>
                </a:cubicBezTo>
                <a:close/>
                <a:moveTo>
                  <a:pt x="24711" y="1089894"/>
                </a:moveTo>
                <a:cubicBezTo>
                  <a:pt x="24711" y="1089894"/>
                  <a:pt x="25314" y="1102072"/>
                  <a:pt x="24711" y="1102072"/>
                </a:cubicBezTo>
                <a:cubicBezTo>
                  <a:pt x="24711" y="1095983"/>
                  <a:pt x="24711" y="1095983"/>
                  <a:pt x="24711" y="1089894"/>
                </a:cubicBezTo>
                <a:close/>
                <a:moveTo>
                  <a:pt x="18684" y="1099027"/>
                </a:moveTo>
                <a:cubicBezTo>
                  <a:pt x="18684" y="1099027"/>
                  <a:pt x="18684" y="1105116"/>
                  <a:pt x="18684" y="1108161"/>
                </a:cubicBezTo>
                <a:cubicBezTo>
                  <a:pt x="18081" y="1105116"/>
                  <a:pt x="18684" y="1105116"/>
                  <a:pt x="18684" y="1099027"/>
                </a:cubicBezTo>
                <a:close/>
                <a:moveTo>
                  <a:pt x="16273" y="1117294"/>
                </a:moveTo>
                <a:cubicBezTo>
                  <a:pt x="16273" y="1111205"/>
                  <a:pt x="16273" y="1111205"/>
                  <a:pt x="16273" y="1111205"/>
                </a:cubicBezTo>
                <a:cubicBezTo>
                  <a:pt x="16876" y="1111205"/>
                  <a:pt x="16876" y="1108161"/>
                  <a:pt x="16876" y="1111205"/>
                </a:cubicBezTo>
                <a:cubicBezTo>
                  <a:pt x="16876" y="1111205"/>
                  <a:pt x="16876" y="1111205"/>
                  <a:pt x="16876" y="1111205"/>
                </a:cubicBezTo>
                <a:cubicBezTo>
                  <a:pt x="16876" y="1114249"/>
                  <a:pt x="16876" y="1114249"/>
                  <a:pt x="16876" y="1117294"/>
                </a:cubicBezTo>
                <a:cubicBezTo>
                  <a:pt x="16876" y="1117294"/>
                  <a:pt x="16876" y="1117294"/>
                  <a:pt x="16876" y="1114249"/>
                </a:cubicBezTo>
                <a:cubicBezTo>
                  <a:pt x="17479" y="1120338"/>
                  <a:pt x="16876" y="1117294"/>
                  <a:pt x="16273" y="1117294"/>
                </a:cubicBezTo>
                <a:close/>
                <a:moveTo>
                  <a:pt x="14465" y="1120338"/>
                </a:moveTo>
                <a:cubicBezTo>
                  <a:pt x="15068" y="1120338"/>
                  <a:pt x="15068" y="1120338"/>
                  <a:pt x="15671" y="1117294"/>
                </a:cubicBezTo>
                <a:cubicBezTo>
                  <a:pt x="15068" y="1123383"/>
                  <a:pt x="15068" y="1123383"/>
                  <a:pt x="15671" y="1129471"/>
                </a:cubicBezTo>
                <a:cubicBezTo>
                  <a:pt x="15068" y="1129471"/>
                  <a:pt x="15068" y="1126427"/>
                  <a:pt x="15068" y="1123383"/>
                </a:cubicBezTo>
                <a:cubicBezTo>
                  <a:pt x="15068" y="1126427"/>
                  <a:pt x="14465" y="1123383"/>
                  <a:pt x="14465" y="1123383"/>
                </a:cubicBezTo>
                <a:cubicBezTo>
                  <a:pt x="14465" y="1120338"/>
                  <a:pt x="15068" y="1123383"/>
                  <a:pt x="14465" y="1120338"/>
                </a:cubicBezTo>
                <a:close/>
                <a:moveTo>
                  <a:pt x="27122" y="1126427"/>
                </a:moveTo>
                <a:cubicBezTo>
                  <a:pt x="27725" y="1123383"/>
                  <a:pt x="27725" y="1129471"/>
                  <a:pt x="27725" y="1132516"/>
                </a:cubicBezTo>
                <a:cubicBezTo>
                  <a:pt x="27725" y="1135560"/>
                  <a:pt x="27725" y="1132516"/>
                  <a:pt x="27122" y="1132516"/>
                </a:cubicBezTo>
                <a:cubicBezTo>
                  <a:pt x="27122" y="1129471"/>
                  <a:pt x="27122" y="1126427"/>
                  <a:pt x="27122" y="1126427"/>
                </a:cubicBezTo>
                <a:close/>
                <a:moveTo>
                  <a:pt x="16876" y="1126427"/>
                </a:moveTo>
                <a:cubicBezTo>
                  <a:pt x="16876" y="1129471"/>
                  <a:pt x="16876" y="1126427"/>
                  <a:pt x="17479" y="1126427"/>
                </a:cubicBezTo>
                <a:cubicBezTo>
                  <a:pt x="17479" y="1132516"/>
                  <a:pt x="17479" y="1132516"/>
                  <a:pt x="17479" y="1132516"/>
                </a:cubicBezTo>
                <a:cubicBezTo>
                  <a:pt x="16876" y="1123383"/>
                  <a:pt x="16876" y="1135560"/>
                  <a:pt x="16876" y="1132516"/>
                </a:cubicBezTo>
                <a:cubicBezTo>
                  <a:pt x="16876" y="1132516"/>
                  <a:pt x="16876" y="1129471"/>
                  <a:pt x="16876" y="1126427"/>
                </a:cubicBezTo>
                <a:close/>
                <a:moveTo>
                  <a:pt x="15068" y="1135560"/>
                </a:moveTo>
                <a:cubicBezTo>
                  <a:pt x="15068" y="1132516"/>
                  <a:pt x="14465" y="1138605"/>
                  <a:pt x="14465" y="1132516"/>
                </a:cubicBezTo>
                <a:cubicBezTo>
                  <a:pt x="15068" y="1129471"/>
                  <a:pt x="15068" y="1132516"/>
                  <a:pt x="15671" y="1132516"/>
                </a:cubicBezTo>
                <a:cubicBezTo>
                  <a:pt x="15671" y="1138605"/>
                  <a:pt x="16273" y="1135560"/>
                  <a:pt x="15671" y="1141649"/>
                </a:cubicBezTo>
                <a:cubicBezTo>
                  <a:pt x="15671" y="1135560"/>
                  <a:pt x="15068" y="1144693"/>
                  <a:pt x="15068" y="1135560"/>
                </a:cubicBezTo>
                <a:cubicBezTo>
                  <a:pt x="15068" y="1135560"/>
                  <a:pt x="15068" y="1135560"/>
                  <a:pt x="15068" y="1135560"/>
                </a:cubicBezTo>
                <a:close/>
                <a:moveTo>
                  <a:pt x="24711" y="1138605"/>
                </a:moveTo>
                <a:cubicBezTo>
                  <a:pt x="24108" y="1141649"/>
                  <a:pt x="24711" y="1141649"/>
                  <a:pt x="24711" y="1144693"/>
                </a:cubicBezTo>
                <a:cubicBezTo>
                  <a:pt x="24108" y="1144693"/>
                  <a:pt x="24711" y="1150782"/>
                  <a:pt x="24108" y="1150782"/>
                </a:cubicBezTo>
                <a:cubicBezTo>
                  <a:pt x="24711" y="1144693"/>
                  <a:pt x="24108" y="1138605"/>
                  <a:pt x="24108" y="1141649"/>
                </a:cubicBezTo>
                <a:cubicBezTo>
                  <a:pt x="24108" y="1138605"/>
                  <a:pt x="24108" y="1135560"/>
                  <a:pt x="24711" y="1132516"/>
                </a:cubicBezTo>
                <a:cubicBezTo>
                  <a:pt x="24108" y="1138605"/>
                  <a:pt x="24711" y="1138605"/>
                  <a:pt x="24711" y="1141649"/>
                </a:cubicBezTo>
                <a:cubicBezTo>
                  <a:pt x="24711" y="1141649"/>
                  <a:pt x="24711" y="1141649"/>
                  <a:pt x="24711" y="1138605"/>
                </a:cubicBezTo>
                <a:close/>
                <a:moveTo>
                  <a:pt x="16876" y="1150782"/>
                </a:moveTo>
                <a:cubicBezTo>
                  <a:pt x="16876" y="1147738"/>
                  <a:pt x="16876" y="1150782"/>
                  <a:pt x="16273" y="1147738"/>
                </a:cubicBezTo>
                <a:cubicBezTo>
                  <a:pt x="16876" y="1144693"/>
                  <a:pt x="16273" y="1141649"/>
                  <a:pt x="16273" y="1138605"/>
                </a:cubicBezTo>
                <a:cubicBezTo>
                  <a:pt x="16273" y="1138605"/>
                  <a:pt x="16273" y="1138605"/>
                  <a:pt x="16876" y="1135560"/>
                </a:cubicBezTo>
                <a:cubicBezTo>
                  <a:pt x="16876" y="1138605"/>
                  <a:pt x="16876" y="1147738"/>
                  <a:pt x="17479" y="1147738"/>
                </a:cubicBezTo>
                <a:cubicBezTo>
                  <a:pt x="17479" y="1153827"/>
                  <a:pt x="17479" y="1156871"/>
                  <a:pt x="17479" y="1159915"/>
                </a:cubicBezTo>
                <a:cubicBezTo>
                  <a:pt x="16876" y="1162960"/>
                  <a:pt x="16876" y="1153827"/>
                  <a:pt x="16876" y="1159915"/>
                </a:cubicBezTo>
                <a:cubicBezTo>
                  <a:pt x="16273" y="1156871"/>
                  <a:pt x="16273" y="1150782"/>
                  <a:pt x="16876" y="1150782"/>
                </a:cubicBezTo>
                <a:close/>
                <a:moveTo>
                  <a:pt x="25917" y="1138605"/>
                </a:moveTo>
                <a:cubicBezTo>
                  <a:pt x="26519" y="1138605"/>
                  <a:pt x="26519" y="1144693"/>
                  <a:pt x="25917" y="1144693"/>
                </a:cubicBezTo>
                <a:cubicBezTo>
                  <a:pt x="25917" y="1144693"/>
                  <a:pt x="25917" y="1141649"/>
                  <a:pt x="25917" y="1138605"/>
                </a:cubicBezTo>
                <a:close/>
                <a:moveTo>
                  <a:pt x="13260" y="1141649"/>
                </a:moveTo>
                <a:cubicBezTo>
                  <a:pt x="13862" y="1144693"/>
                  <a:pt x="13862" y="1147738"/>
                  <a:pt x="13862" y="1150782"/>
                </a:cubicBezTo>
                <a:cubicBezTo>
                  <a:pt x="13260" y="1150782"/>
                  <a:pt x="13260" y="1147738"/>
                  <a:pt x="13260" y="1141649"/>
                </a:cubicBezTo>
                <a:close/>
                <a:moveTo>
                  <a:pt x="15068" y="1141649"/>
                </a:moveTo>
                <a:cubicBezTo>
                  <a:pt x="15671" y="1141649"/>
                  <a:pt x="15671" y="1144693"/>
                  <a:pt x="15671" y="1144693"/>
                </a:cubicBezTo>
                <a:cubicBezTo>
                  <a:pt x="15671" y="1144693"/>
                  <a:pt x="15671" y="1147738"/>
                  <a:pt x="15671" y="1147738"/>
                </a:cubicBezTo>
                <a:cubicBezTo>
                  <a:pt x="15671" y="1147738"/>
                  <a:pt x="15671" y="1144693"/>
                  <a:pt x="16273" y="1147738"/>
                </a:cubicBezTo>
                <a:cubicBezTo>
                  <a:pt x="15671" y="1153827"/>
                  <a:pt x="16273" y="1153827"/>
                  <a:pt x="16273" y="1156871"/>
                </a:cubicBezTo>
                <a:cubicBezTo>
                  <a:pt x="15671" y="1153827"/>
                  <a:pt x="15671" y="1153827"/>
                  <a:pt x="15671" y="1156871"/>
                </a:cubicBezTo>
                <a:cubicBezTo>
                  <a:pt x="15068" y="1150782"/>
                  <a:pt x="15671" y="1147738"/>
                  <a:pt x="15068" y="1141649"/>
                </a:cubicBezTo>
                <a:close/>
                <a:moveTo>
                  <a:pt x="19287" y="1159915"/>
                </a:moveTo>
                <a:cubicBezTo>
                  <a:pt x="18684" y="1166004"/>
                  <a:pt x="19287" y="1162960"/>
                  <a:pt x="19287" y="1166004"/>
                </a:cubicBezTo>
                <a:cubicBezTo>
                  <a:pt x="19287" y="1166004"/>
                  <a:pt x="19287" y="1162960"/>
                  <a:pt x="19287" y="1159915"/>
                </a:cubicBezTo>
                <a:cubicBezTo>
                  <a:pt x="19889" y="1159915"/>
                  <a:pt x="19889" y="1166004"/>
                  <a:pt x="19287" y="1169049"/>
                </a:cubicBezTo>
                <a:cubicBezTo>
                  <a:pt x="19287" y="1166004"/>
                  <a:pt x="18684" y="1169049"/>
                  <a:pt x="19287" y="1172093"/>
                </a:cubicBezTo>
                <a:cubicBezTo>
                  <a:pt x="18684" y="1172093"/>
                  <a:pt x="18684" y="1169049"/>
                  <a:pt x="18081" y="1172093"/>
                </a:cubicBezTo>
                <a:cubicBezTo>
                  <a:pt x="18684" y="1169049"/>
                  <a:pt x="18684" y="1162960"/>
                  <a:pt x="18081" y="1162960"/>
                </a:cubicBezTo>
                <a:cubicBezTo>
                  <a:pt x="19287" y="1156871"/>
                  <a:pt x="17479" y="1159915"/>
                  <a:pt x="18684" y="1153827"/>
                </a:cubicBezTo>
                <a:cubicBezTo>
                  <a:pt x="18684" y="1153827"/>
                  <a:pt x="18684" y="1150782"/>
                  <a:pt x="18081" y="1150782"/>
                </a:cubicBezTo>
                <a:cubicBezTo>
                  <a:pt x="18081" y="1150782"/>
                  <a:pt x="18684" y="1147738"/>
                  <a:pt x="18684" y="1147738"/>
                </a:cubicBezTo>
                <a:cubicBezTo>
                  <a:pt x="18684" y="1150782"/>
                  <a:pt x="18684" y="1156871"/>
                  <a:pt x="19287" y="1150782"/>
                </a:cubicBezTo>
                <a:cubicBezTo>
                  <a:pt x="19287" y="1153827"/>
                  <a:pt x="19287" y="1159915"/>
                  <a:pt x="19287" y="1159915"/>
                </a:cubicBezTo>
                <a:close/>
                <a:moveTo>
                  <a:pt x="20492" y="1150782"/>
                </a:moveTo>
                <a:cubicBezTo>
                  <a:pt x="20492" y="1150782"/>
                  <a:pt x="20492" y="1153827"/>
                  <a:pt x="19889" y="1150782"/>
                </a:cubicBezTo>
                <a:cubicBezTo>
                  <a:pt x="19889" y="1153827"/>
                  <a:pt x="20492" y="1153827"/>
                  <a:pt x="20492" y="1156871"/>
                </a:cubicBezTo>
                <a:cubicBezTo>
                  <a:pt x="19889" y="1156871"/>
                  <a:pt x="19889" y="1156871"/>
                  <a:pt x="19889" y="1156871"/>
                </a:cubicBezTo>
                <a:cubicBezTo>
                  <a:pt x="19889" y="1150782"/>
                  <a:pt x="19889" y="1150782"/>
                  <a:pt x="19889" y="1150782"/>
                </a:cubicBezTo>
                <a:cubicBezTo>
                  <a:pt x="19889" y="1150782"/>
                  <a:pt x="20492" y="1150782"/>
                  <a:pt x="20492" y="1150782"/>
                </a:cubicBezTo>
                <a:close/>
                <a:moveTo>
                  <a:pt x="25917" y="1153827"/>
                </a:moveTo>
                <a:cubicBezTo>
                  <a:pt x="25917" y="1156871"/>
                  <a:pt x="25917" y="1156871"/>
                  <a:pt x="26519" y="1156871"/>
                </a:cubicBezTo>
                <a:cubicBezTo>
                  <a:pt x="26519" y="1159915"/>
                  <a:pt x="26519" y="1159915"/>
                  <a:pt x="26519" y="1159915"/>
                </a:cubicBezTo>
                <a:cubicBezTo>
                  <a:pt x="25917" y="1159915"/>
                  <a:pt x="25917" y="1156871"/>
                  <a:pt x="25917" y="1159915"/>
                </a:cubicBezTo>
                <a:cubicBezTo>
                  <a:pt x="25917" y="1156871"/>
                  <a:pt x="25917" y="1156871"/>
                  <a:pt x="25917" y="1153827"/>
                </a:cubicBezTo>
                <a:close/>
                <a:moveTo>
                  <a:pt x="16273" y="1156871"/>
                </a:moveTo>
                <a:cubicBezTo>
                  <a:pt x="16273" y="1156871"/>
                  <a:pt x="16273" y="1159915"/>
                  <a:pt x="16273" y="1159915"/>
                </a:cubicBezTo>
                <a:cubicBezTo>
                  <a:pt x="16273" y="1159915"/>
                  <a:pt x="16273" y="1162960"/>
                  <a:pt x="15671" y="1162960"/>
                </a:cubicBezTo>
                <a:cubicBezTo>
                  <a:pt x="15671" y="1159915"/>
                  <a:pt x="16273" y="1159915"/>
                  <a:pt x="16273" y="1156871"/>
                </a:cubicBezTo>
                <a:close/>
                <a:moveTo>
                  <a:pt x="25314" y="1156871"/>
                </a:moveTo>
                <a:cubicBezTo>
                  <a:pt x="25917" y="1159915"/>
                  <a:pt x="25314" y="1172093"/>
                  <a:pt x="24711" y="1172093"/>
                </a:cubicBezTo>
                <a:cubicBezTo>
                  <a:pt x="24711" y="1166004"/>
                  <a:pt x="25314" y="1162960"/>
                  <a:pt x="25314" y="1159915"/>
                </a:cubicBezTo>
                <a:cubicBezTo>
                  <a:pt x="25314" y="1159915"/>
                  <a:pt x="25314" y="1159915"/>
                  <a:pt x="25314" y="1156871"/>
                </a:cubicBezTo>
                <a:close/>
                <a:moveTo>
                  <a:pt x="15068" y="1159915"/>
                </a:moveTo>
                <a:cubicBezTo>
                  <a:pt x="15671" y="1156871"/>
                  <a:pt x="15671" y="1159915"/>
                  <a:pt x="15671" y="1159915"/>
                </a:cubicBezTo>
                <a:cubicBezTo>
                  <a:pt x="15671" y="1162960"/>
                  <a:pt x="15671" y="1166004"/>
                  <a:pt x="15671" y="1166004"/>
                </a:cubicBezTo>
                <a:cubicBezTo>
                  <a:pt x="15671" y="1166004"/>
                  <a:pt x="15671" y="1162960"/>
                  <a:pt x="15671" y="1162960"/>
                </a:cubicBezTo>
                <a:cubicBezTo>
                  <a:pt x="15671" y="1162960"/>
                  <a:pt x="15671" y="1159915"/>
                  <a:pt x="15068" y="1159915"/>
                </a:cubicBezTo>
                <a:close/>
                <a:moveTo>
                  <a:pt x="20492" y="1159915"/>
                </a:moveTo>
                <a:cubicBezTo>
                  <a:pt x="20492" y="1162960"/>
                  <a:pt x="19889" y="1162960"/>
                  <a:pt x="19889" y="1159915"/>
                </a:cubicBezTo>
                <a:cubicBezTo>
                  <a:pt x="19889" y="1156871"/>
                  <a:pt x="20492" y="1156871"/>
                  <a:pt x="20492" y="1159915"/>
                </a:cubicBezTo>
                <a:close/>
                <a:moveTo>
                  <a:pt x="27725" y="1159915"/>
                </a:moveTo>
                <a:cubicBezTo>
                  <a:pt x="27725" y="1169049"/>
                  <a:pt x="28327" y="1159915"/>
                  <a:pt x="28930" y="1159915"/>
                </a:cubicBezTo>
                <a:cubicBezTo>
                  <a:pt x="28930" y="1166004"/>
                  <a:pt x="28930" y="1169049"/>
                  <a:pt x="28327" y="1175137"/>
                </a:cubicBezTo>
                <a:cubicBezTo>
                  <a:pt x="28930" y="1175137"/>
                  <a:pt x="28930" y="1175137"/>
                  <a:pt x="28930" y="1175137"/>
                </a:cubicBezTo>
                <a:cubicBezTo>
                  <a:pt x="28930" y="1175137"/>
                  <a:pt x="28930" y="1178182"/>
                  <a:pt x="29533" y="1178182"/>
                </a:cubicBezTo>
                <a:cubicBezTo>
                  <a:pt x="28930" y="1178182"/>
                  <a:pt x="28327" y="1184271"/>
                  <a:pt x="28930" y="1184271"/>
                </a:cubicBezTo>
                <a:cubicBezTo>
                  <a:pt x="28930" y="1190359"/>
                  <a:pt x="28930" y="1184271"/>
                  <a:pt x="28327" y="1184271"/>
                </a:cubicBezTo>
                <a:cubicBezTo>
                  <a:pt x="28327" y="1184271"/>
                  <a:pt x="28930" y="1187315"/>
                  <a:pt x="28327" y="1190359"/>
                </a:cubicBezTo>
                <a:cubicBezTo>
                  <a:pt x="28327" y="1190359"/>
                  <a:pt x="28327" y="1187315"/>
                  <a:pt x="28327" y="1187315"/>
                </a:cubicBezTo>
                <a:cubicBezTo>
                  <a:pt x="28930" y="1187315"/>
                  <a:pt x="28930" y="1190359"/>
                  <a:pt x="28930" y="1193404"/>
                </a:cubicBezTo>
                <a:cubicBezTo>
                  <a:pt x="28327" y="1193404"/>
                  <a:pt x="28327" y="1184271"/>
                  <a:pt x="27725" y="1178182"/>
                </a:cubicBezTo>
                <a:cubicBezTo>
                  <a:pt x="27725" y="1178182"/>
                  <a:pt x="27725" y="1181226"/>
                  <a:pt x="27725" y="1181226"/>
                </a:cubicBezTo>
                <a:cubicBezTo>
                  <a:pt x="27122" y="1181226"/>
                  <a:pt x="27122" y="1184271"/>
                  <a:pt x="27122" y="1187315"/>
                </a:cubicBezTo>
                <a:cubicBezTo>
                  <a:pt x="26519" y="1181226"/>
                  <a:pt x="27122" y="1175137"/>
                  <a:pt x="27725" y="1178182"/>
                </a:cubicBezTo>
                <a:cubicBezTo>
                  <a:pt x="28327" y="1178182"/>
                  <a:pt x="28327" y="1181226"/>
                  <a:pt x="28327" y="1181226"/>
                </a:cubicBezTo>
                <a:cubicBezTo>
                  <a:pt x="28327" y="1181226"/>
                  <a:pt x="28327" y="1181226"/>
                  <a:pt x="28327" y="1181226"/>
                </a:cubicBezTo>
                <a:cubicBezTo>
                  <a:pt x="27725" y="1178182"/>
                  <a:pt x="28327" y="1172093"/>
                  <a:pt x="27725" y="1166004"/>
                </a:cubicBezTo>
                <a:cubicBezTo>
                  <a:pt x="27725" y="1169049"/>
                  <a:pt x="27725" y="1169049"/>
                  <a:pt x="27725" y="1169049"/>
                </a:cubicBezTo>
                <a:cubicBezTo>
                  <a:pt x="27725" y="1172093"/>
                  <a:pt x="27725" y="1169049"/>
                  <a:pt x="27725" y="1172093"/>
                </a:cubicBezTo>
                <a:cubicBezTo>
                  <a:pt x="28327" y="1172093"/>
                  <a:pt x="27725" y="1175137"/>
                  <a:pt x="27725" y="1175137"/>
                </a:cubicBezTo>
                <a:cubicBezTo>
                  <a:pt x="28327" y="1172093"/>
                  <a:pt x="27122" y="1172093"/>
                  <a:pt x="27725" y="1175137"/>
                </a:cubicBezTo>
                <a:cubicBezTo>
                  <a:pt x="27122" y="1169049"/>
                  <a:pt x="27122" y="1166004"/>
                  <a:pt x="27725" y="1159915"/>
                </a:cubicBezTo>
                <a:close/>
                <a:moveTo>
                  <a:pt x="25917" y="1159915"/>
                </a:moveTo>
                <a:cubicBezTo>
                  <a:pt x="25917" y="1162960"/>
                  <a:pt x="25917" y="1162960"/>
                  <a:pt x="26519" y="1162960"/>
                </a:cubicBezTo>
                <a:cubicBezTo>
                  <a:pt x="26519" y="1166004"/>
                  <a:pt x="25917" y="1166004"/>
                  <a:pt x="25917" y="1166004"/>
                </a:cubicBezTo>
                <a:cubicBezTo>
                  <a:pt x="25917" y="1162960"/>
                  <a:pt x="25917" y="1162960"/>
                  <a:pt x="25917" y="1159915"/>
                </a:cubicBezTo>
                <a:close/>
                <a:moveTo>
                  <a:pt x="31341" y="1162960"/>
                </a:moveTo>
                <a:cubicBezTo>
                  <a:pt x="31341" y="1162960"/>
                  <a:pt x="31944" y="1169049"/>
                  <a:pt x="31341" y="1166004"/>
                </a:cubicBezTo>
                <a:cubicBezTo>
                  <a:pt x="31341" y="1169049"/>
                  <a:pt x="31341" y="1169049"/>
                  <a:pt x="31341" y="1169049"/>
                </a:cubicBezTo>
                <a:cubicBezTo>
                  <a:pt x="31944" y="1169049"/>
                  <a:pt x="31944" y="1166004"/>
                  <a:pt x="31944" y="1162960"/>
                </a:cubicBezTo>
                <a:cubicBezTo>
                  <a:pt x="32546" y="1166004"/>
                  <a:pt x="31944" y="1169049"/>
                  <a:pt x="31944" y="1172093"/>
                </a:cubicBezTo>
                <a:cubicBezTo>
                  <a:pt x="31341" y="1172093"/>
                  <a:pt x="31944" y="1178182"/>
                  <a:pt x="31341" y="1178182"/>
                </a:cubicBezTo>
                <a:cubicBezTo>
                  <a:pt x="30738" y="1178182"/>
                  <a:pt x="31341" y="1166004"/>
                  <a:pt x="31341" y="1162960"/>
                </a:cubicBezTo>
                <a:close/>
                <a:moveTo>
                  <a:pt x="16273" y="1169049"/>
                </a:moveTo>
                <a:cubicBezTo>
                  <a:pt x="16876" y="1169049"/>
                  <a:pt x="16876" y="1175137"/>
                  <a:pt x="17479" y="1175137"/>
                </a:cubicBezTo>
                <a:cubicBezTo>
                  <a:pt x="16876" y="1181226"/>
                  <a:pt x="16876" y="1178182"/>
                  <a:pt x="16876" y="1184271"/>
                </a:cubicBezTo>
                <a:cubicBezTo>
                  <a:pt x="16876" y="1181226"/>
                  <a:pt x="16876" y="1181226"/>
                  <a:pt x="16876" y="1175137"/>
                </a:cubicBezTo>
                <a:cubicBezTo>
                  <a:pt x="16876" y="1175137"/>
                  <a:pt x="16876" y="1178182"/>
                  <a:pt x="16876" y="1181226"/>
                </a:cubicBezTo>
                <a:cubicBezTo>
                  <a:pt x="16273" y="1175137"/>
                  <a:pt x="16876" y="1172093"/>
                  <a:pt x="16273" y="1169049"/>
                </a:cubicBezTo>
                <a:close/>
                <a:moveTo>
                  <a:pt x="15671" y="1166004"/>
                </a:moveTo>
                <a:cubicBezTo>
                  <a:pt x="16273" y="1159915"/>
                  <a:pt x="16876" y="1166004"/>
                  <a:pt x="17479" y="1162960"/>
                </a:cubicBezTo>
                <a:cubicBezTo>
                  <a:pt x="17479" y="1166004"/>
                  <a:pt x="17479" y="1166004"/>
                  <a:pt x="17479" y="1166004"/>
                </a:cubicBezTo>
                <a:cubicBezTo>
                  <a:pt x="17479" y="1169049"/>
                  <a:pt x="17479" y="1169049"/>
                  <a:pt x="17479" y="1172093"/>
                </a:cubicBezTo>
                <a:cubicBezTo>
                  <a:pt x="17479" y="1169049"/>
                  <a:pt x="17479" y="1169049"/>
                  <a:pt x="17479" y="1172093"/>
                </a:cubicBezTo>
                <a:cubicBezTo>
                  <a:pt x="16876" y="1162960"/>
                  <a:pt x="16273" y="1169049"/>
                  <a:pt x="15671" y="1166004"/>
                </a:cubicBezTo>
                <a:close/>
                <a:moveTo>
                  <a:pt x="24711" y="1162960"/>
                </a:moveTo>
                <a:cubicBezTo>
                  <a:pt x="24711" y="1166004"/>
                  <a:pt x="24711" y="1172093"/>
                  <a:pt x="24108" y="1169049"/>
                </a:cubicBezTo>
                <a:cubicBezTo>
                  <a:pt x="24108" y="1166004"/>
                  <a:pt x="24108" y="1166004"/>
                  <a:pt x="24711" y="1162960"/>
                </a:cubicBezTo>
                <a:close/>
                <a:moveTo>
                  <a:pt x="20492" y="1169049"/>
                </a:moveTo>
                <a:cubicBezTo>
                  <a:pt x="21095" y="1169049"/>
                  <a:pt x="21095" y="1172093"/>
                  <a:pt x="21095" y="1175137"/>
                </a:cubicBezTo>
                <a:cubicBezTo>
                  <a:pt x="21095" y="1175137"/>
                  <a:pt x="20492" y="1172093"/>
                  <a:pt x="20492" y="1169049"/>
                </a:cubicBezTo>
                <a:close/>
                <a:moveTo>
                  <a:pt x="16273" y="1175137"/>
                </a:moveTo>
                <a:cubicBezTo>
                  <a:pt x="15671" y="1181226"/>
                  <a:pt x="16876" y="1181226"/>
                  <a:pt x="16876" y="1187315"/>
                </a:cubicBezTo>
                <a:cubicBezTo>
                  <a:pt x="16273" y="1187315"/>
                  <a:pt x="16273" y="1187315"/>
                  <a:pt x="16273" y="1190359"/>
                </a:cubicBezTo>
                <a:cubicBezTo>
                  <a:pt x="16273" y="1187315"/>
                  <a:pt x="15671" y="1187315"/>
                  <a:pt x="15671" y="1190359"/>
                </a:cubicBezTo>
                <a:cubicBezTo>
                  <a:pt x="15671" y="1184271"/>
                  <a:pt x="15068" y="1181226"/>
                  <a:pt x="15671" y="1181226"/>
                </a:cubicBezTo>
                <a:cubicBezTo>
                  <a:pt x="15671" y="1178182"/>
                  <a:pt x="15068" y="1178182"/>
                  <a:pt x="15068" y="1181226"/>
                </a:cubicBezTo>
                <a:cubicBezTo>
                  <a:pt x="14465" y="1175137"/>
                  <a:pt x="15671" y="1172093"/>
                  <a:pt x="15671" y="1172093"/>
                </a:cubicBezTo>
                <a:cubicBezTo>
                  <a:pt x="15671" y="1178182"/>
                  <a:pt x="15671" y="1175137"/>
                  <a:pt x="16273" y="1175137"/>
                </a:cubicBezTo>
                <a:close/>
                <a:moveTo>
                  <a:pt x="19889" y="1172093"/>
                </a:moveTo>
                <a:cubicBezTo>
                  <a:pt x="20492" y="1172093"/>
                  <a:pt x="20492" y="1178182"/>
                  <a:pt x="20492" y="1181226"/>
                </a:cubicBezTo>
                <a:cubicBezTo>
                  <a:pt x="20492" y="1178182"/>
                  <a:pt x="19889" y="1175137"/>
                  <a:pt x="19889" y="1172093"/>
                </a:cubicBezTo>
                <a:close/>
                <a:moveTo>
                  <a:pt x="25314" y="1172093"/>
                </a:moveTo>
                <a:cubicBezTo>
                  <a:pt x="25917" y="1178182"/>
                  <a:pt x="25314" y="1178182"/>
                  <a:pt x="24711" y="1181226"/>
                </a:cubicBezTo>
                <a:cubicBezTo>
                  <a:pt x="24711" y="1178182"/>
                  <a:pt x="25314" y="1178182"/>
                  <a:pt x="25314" y="1172093"/>
                </a:cubicBezTo>
                <a:close/>
                <a:moveTo>
                  <a:pt x="18684" y="1178182"/>
                </a:moveTo>
                <a:cubicBezTo>
                  <a:pt x="19287" y="1175137"/>
                  <a:pt x="19287" y="1184271"/>
                  <a:pt x="19287" y="1187315"/>
                </a:cubicBezTo>
                <a:cubicBezTo>
                  <a:pt x="18684" y="1184271"/>
                  <a:pt x="19287" y="1184271"/>
                  <a:pt x="18684" y="1187315"/>
                </a:cubicBezTo>
                <a:cubicBezTo>
                  <a:pt x="18684" y="1184271"/>
                  <a:pt x="19287" y="1181226"/>
                  <a:pt x="18684" y="1178182"/>
                </a:cubicBezTo>
                <a:close/>
                <a:moveTo>
                  <a:pt x="15068" y="1184271"/>
                </a:moveTo>
                <a:cubicBezTo>
                  <a:pt x="14465" y="1184271"/>
                  <a:pt x="15068" y="1190359"/>
                  <a:pt x="14465" y="1190359"/>
                </a:cubicBezTo>
                <a:cubicBezTo>
                  <a:pt x="14465" y="1190359"/>
                  <a:pt x="14465" y="1187315"/>
                  <a:pt x="14465" y="1181226"/>
                </a:cubicBezTo>
                <a:cubicBezTo>
                  <a:pt x="14465" y="1184271"/>
                  <a:pt x="15068" y="1184271"/>
                  <a:pt x="15068" y="1187315"/>
                </a:cubicBezTo>
                <a:cubicBezTo>
                  <a:pt x="15068" y="1190359"/>
                  <a:pt x="15068" y="1187315"/>
                  <a:pt x="15068" y="1184271"/>
                </a:cubicBezTo>
                <a:close/>
                <a:moveTo>
                  <a:pt x="18081" y="1184271"/>
                </a:moveTo>
                <a:cubicBezTo>
                  <a:pt x="17479" y="1187315"/>
                  <a:pt x="17479" y="1190359"/>
                  <a:pt x="17479" y="1190359"/>
                </a:cubicBezTo>
                <a:cubicBezTo>
                  <a:pt x="16876" y="1187315"/>
                  <a:pt x="17479" y="1184271"/>
                  <a:pt x="18081" y="1184271"/>
                </a:cubicBezTo>
                <a:close/>
                <a:moveTo>
                  <a:pt x="19889" y="1190359"/>
                </a:moveTo>
                <a:cubicBezTo>
                  <a:pt x="20492" y="1190359"/>
                  <a:pt x="20492" y="1190359"/>
                  <a:pt x="20492" y="1190359"/>
                </a:cubicBezTo>
                <a:cubicBezTo>
                  <a:pt x="20492" y="1193404"/>
                  <a:pt x="21095" y="1199493"/>
                  <a:pt x="20492" y="1199493"/>
                </a:cubicBezTo>
                <a:cubicBezTo>
                  <a:pt x="20492" y="1199493"/>
                  <a:pt x="19889" y="1196448"/>
                  <a:pt x="19889" y="1190359"/>
                </a:cubicBezTo>
                <a:close/>
                <a:moveTo>
                  <a:pt x="15068" y="1190359"/>
                </a:moveTo>
                <a:cubicBezTo>
                  <a:pt x="15068" y="1193404"/>
                  <a:pt x="15671" y="1190359"/>
                  <a:pt x="15671" y="1196448"/>
                </a:cubicBezTo>
                <a:cubicBezTo>
                  <a:pt x="15671" y="1196448"/>
                  <a:pt x="15068" y="1196448"/>
                  <a:pt x="15068" y="1190359"/>
                </a:cubicBezTo>
                <a:close/>
                <a:moveTo>
                  <a:pt x="15068" y="1199493"/>
                </a:moveTo>
                <a:cubicBezTo>
                  <a:pt x="15068" y="1199493"/>
                  <a:pt x="15068" y="1202537"/>
                  <a:pt x="14465" y="1202537"/>
                </a:cubicBezTo>
                <a:cubicBezTo>
                  <a:pt x="14465" y="1196448"/>
                  <a:pt x="15068" y="1193404"/>
                  <a:pt x="15068" y="1199493"/>
                </a:cubicBezTo>
                <a:close/>
                <a:moveTo>
                  <a:pt x="19287" y="1199493"/>
                </a:moveTo>
                <a:cubicBezTo>
                  <a:pt x="19287" y="1205581"/>
                  <a:pt x="19889" y="1202537"/>
                  <a:pt x="19889" y="1208626"/>
                </a:cubicBezTo>
                <a:cubicBezTo>
                  <a:pt x="19889" y="1211670"/>
                  <a:pt x="19287" y="1205581"/>
                  <a:pt x="18684" y="1202537"/>
                </a:cubicBezTo>
                <a:cubicBezTo>
                  <a:pt x="18684" y="1199493"/>
                  <a:pt x="19287" y="1199493"/>
                  <a:pt x="19287" y="1199493"/>
                </a:cubicBezTo>
                <a:close/>
                <a:moveTo>
                  <a:pt x="25314" y="1217759"/>
                </a:moveTo>
                <a:cubicBezTo>
                  <a:pt x="25917" y="1217759"/>
                  <a:pt x="25917" y="1220803"/>
                  <a:pt x="25917" y="1220803"/>
                </a:cubicBezTo>
                <a:cubicBezTo>
                  <a:pt x="25917" y="1220803"/>
                  <a:pt x="25917" y="1217759"/>
                  <a:pt x="25917" y="1214715"/>
                </a:cubicBezTo>
                <a:cubicBezTo>
                  <a:pt x="25917" y="1214715"/>
                  <a:pt x="25917" y="1217759"/>
                  <a:pt x="25917" y="1220803"/>
                </a:cubicBezTo>
                <a:cubicBezTo>
                  <a:pt x="26519" y="1220803"/>
                  <a:pt x="26519" y="1214715"/>
                  <a:pt x="26519" y="1214715"/>
                </a:cubicBezTo>
                <a:cubicBezTo>
                  <a:pt x="26519" y="1214715"/>
                  <a:pt x="25917" y="1208626"/>
                  <a:pt x="25917" y="1211670"/>
                </a:cubicBezTo>
                <a:cubicBezTo>
                  <a:pt x="25314" y="1205581"/>
                  <a:pt x="27122" y="1208626"/>
                  <a:pt x="26519" y="1199493"/>
                </a:cubicBezTo>
                <a:cubicBezTo>
                  <a:pt x="27122" y="1199493"/>
                  <a:pt x="27122" y="1202537"/>
                  <a:pt x="27122" y="1202537"/>
                </a:cubicBezTo>
                <a:cubicBezTo>
                  <a:pt x="27122" y="1205581"/>
                  <a:pt x="26519" y="1208626"/>
                  <a:pt x="27122" y="1208626"/>
                </a:cubicBezTo>
                <a:cubicBezTo>
                  <a:pt x="27122" y="1214715"/>
                  <a:pt x="27122" y="1217759"/>
                  <a:pt x="27122" y="1220803"/>
                </a:cubicBezTo>
                <a:cubicBezTo>
                  <a:pt x="27122" y="1220803"/>
                  <a:pt x="27122" y="1220803"/>
                  <a:pt x="27122" y="1220803"/>
                </a:cubicBezTo>
                <a:cubicBezTo>
                  <a:pt x="26519" y="1226892"/>
                  <a:pt x="27725" y="1242114"/>
                  <a:pt x="27122" y="1245159"/>
                </a:cubicBezTo>
                <a:cubicBezTo>
                  <a:pt x="27122" y="1245159"/>
                  <a:pt x="27122" y="1251247"/>
                  <a:pt x="27122" y="1251247"/>
                </a:cubicBezTo>
                <a:cubicBezTo>
                  <a:pt x="27122" y="1257336"/>
                  <a:pt x="27725" y="1263425"/>
                  <a:pt x="27122" y="1272558"/>
                </a:cubicBezTo>
                <a:cubicBezTo>
                  <a:pt x="27122" y="1272558"/>
                  <a:pt x="27122" y="1272558"/>
                  <a:pt x="27122" y="1272558"/>
                </a:cubicBezTo>
                <a:cubicBezTo>
                  <a:pt x="27122" y="1269514"/>
                  <a:pt x="27122" y="1269514"/>
                  <a:pt x="27122" y="1269514"/>
                </a:cubicBezTo>
                <a:cubicBezTo>
                  <a:pt x="27725" y="1266469"/>
                  <a:pt x="26519" y="1263425"/>
                  <a:pt x="26519" y="1257336"/>
                </a:cubicBezTo>
                <a:cubicBezTo>
                  <a:pt x="27122" y="1257336"/>
                  <a:pt x="27122" y="1245159"/>
                  <a:pt x="26519" y="1239070"/>
                </a:cubicBezTo>
                <a:cubicBezTo>
                  <a:pt x="26519" y="1242114"/>
                  <a:pt x="26519" y="1251247"/>
                  <a:pt x="25917" y="1251247"/>
                </a:cubicBezTo>
                <a:cubicBezTo>
                  <a:pt x="25917" y="1248203"/>
                  <a:pt x="25917" y="1248203"/>
                  <a:pt x="25917" y="1245159"/>
                </a:cubicBezTo>
                <a:cubicBezTo>
                  <a:pt x="25917" y="1248203"/>
                  <a:pt x="25917" y="1251247"/>
                  <a:pt x="25314" y="1248203"/>
                </a:cubicBezTo>
                <a:cubicBezTo>
                  <a:pt x="25314" y="1242114"/>
                  <a:pt x="25917" y="1245159"/>
                  <a:pt x="25917" y="1239070"/>
                </a:cubicBezTo>
                <a:cubicBezTo>
                  <a:pt x="25917" y="1239070"/>
                  <a:pt x="25917" y="1236025"/>
                  <a:pt x="25314" y="1236025"/>
                </a:cubicBezTo>
                <a:cubicBezTo>
                  <a:pt x="25314" y="1232981"/>
                  <a:pt x="25917" y="1229937"/>
                  <a:pt x="25917" y="1236025"/>
                </a:cubicBezTo>
                <a:cubicBezTo>
                  <a:pt x="25917" y="1236025"/>
                  <a:pt x="25917" y="1226892"/>
                  <a:pt x="25314" y="1229937"/>
                </a:cubicBezTo>
                <a:cubicBezTo>
                  <a:pt x="25917" y="1226892"/>
                  <a:pt x="25917" y="1226892"/>
                  <a:pt x="25917" y="1223848"/>
                </a:cubicBezTo>
                <a:cubicBezTo>
                  <a:pt x="25917" y="1223848"/>
                  <a:pt x="25314" y="1220803"/>
                  <a:pt x="25314" y="1217759"/>
                </a:cubicBezTo>
                <a:close/>
                <a:moveTo>
                  <a:pt x="25314" y="1211670"/>
                </a:moveTo>
                <a:cubicBezTo>
                  <a:pt x="25314" y="1211670"/>
                  <a:pt x="25314" y="1214715"/>
                  <a:pt x="24711" y="1214715"/>
                </a:cubicBezTo>
                <a:cubicBezTo>
                  <a:pt x="24711" y="1211670"/>
                  <a:pt x="25314" y="1211670"/>
                  <a:pt x="25314" y="1208626"/>
                </a:cubicBezTo>
                <a:cubicBezTo>
                  <a:pt x="25314" y="1208626"/>
                  <a:pt x="25314" y="1211670"/>
                  <a:pt x="25314" y="1211670"/>
                </a:cubicBezTo>
                <a:cubicBezTo>
                  <a:pt x="25314" y="1214715"/>
                  <a:pt x="25314" y="1211670"/>
                  <a:pt x="25314" y="1211670"/>
                </a:cubicBezTo>
                <a:close/>
                <a:moveTo>
                  <a:pt x="31944" y="1208626"/>
                </a:moveTo>
                <a:cubicBezTo>
                  <a:pt x="32546" y="1211670"/>
                  <a:pt x="31341" y="1214715"/>
                  <a:pt x="31341" y="1217759"/>
                </a:cubicBezTo>
                <a:cubicBezTo>
                  <a:pt x="31341" y="1208626"/>
                  <a:pt x="31944" y="1214715"/>
                  <a:pt x="31944" y="1208626"/>
                </a:cubicBezTo>
                <a:close/>
                <a:moveTo>
                  <a:pt x="19287" y="1208626"/>
                </a:moveTo>
                <a:cubicBezTo>
                  <a:pt x="19287" y="1211670"/>
                  <a:pt x="19287" y="1211670"/>
                  <a:pt x="19287" y="1211670"/>
                </a:cubicBezTo>
                <a:cubicBezTo>
                  <a:pt x="18684" y="1211670"/>
                  <a:pt x="19287" y="1217759"/>
                  <a:pt x="18684" y="1217759"/>
                </a:cubicBezTo>
                <a:cubicBezTo>
                  <a:pt x="18684" y="1217759"/>
                  <a:pt x="18684" y="1214715"/>
                  <a:pt x="18684" y="1211670"/>
                </a:cubicBezTo>
                <a:cubicBezTo>
                  <a:pt x="18684" y="1211670"/>
                  <a:pt x="18684" y="1208626"/>
                  <a:pt x="19287" y="1208626"/>
                </a:cubicBezTo>
                <a:close/>
                <a:moveTo>
                  <a:pt x="31341" y="1229937"/>
                </a:moveTo>
                <a:cubicBezTo>
                  <a:pt x="31944" y="1229937"/>
                  <a:pt x="32546" y="1239070"/>
                  <a:pt x="31341" y="1239070"/>
                </a:cubicBezTo>
                <a:cubicBezTo>
                  <a:pt x="31944" y="1232981"/>
                  <a:pt x="31341" y="1236025"/>
                  <a:pt x="31341" y="1229937"/>
                </a:cubicBezTo>
                <a:close/>
                <a:moveTo>
                  <a:pt x="25314" y="1342579"/>
                </a:moveTo>
                <a:cubicBezTo>
                  <a:pt x="25917" y="1345624"/>
                  <a:pt x="25314" y="1348668"/>
                  <a:pt x="25314" y="1351712"/>
                </a:cubicBezTo>
                <a:cubicBezTo>
                  <a:pt x="25314" y="1351712"/>
                  <a:pt x="25314" y="1345624"/>
                  <a:pt x="25314" y="1342579"/>
                </a:cubicBezTo>
                <a:close/>
              </a:path>
            </a:pathLst>
          </a:custGeom>
          <a:solidFill>
            <a:srgbClr val="843F0B">
              <a:alpha val="20000"/>
            </a:srgbClr>
          </a:solidFill>
        </p:spPr>
      </p:sp>
      <p:sp>
        <p:nvSpPr>
          <p:cNvPr id="26" name="Text 10"/>
          <p:cNvSpPr/>
          <p:nvPr/>
        </p:nvSpPr>
        <p:spPr>
          <a:xfrm>
            <a:off x="8069565" y="3719111"/>
            <a:ext cx="35560" cy="1440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7" name="Text 11"/>
          <p:cNvSpPr/>
          <p:nvPr/>
        </p:nvSpPr>
        <p:spPr>
          <a:xfrm>
            <a:off x="3650382" y="2158534"/>
            <a:ext cx="896400" cy="73742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C65F10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壹</a:t>
            </a:r>
            <a:endParaRPr lang="en-US" sz="1600" dirty="0"/>
          </a:p>
        </p:txBody>
      </p:sp>
      <p:sp>
        <p:nvSpPr>
          <p:cNvPr id="28" name="Text 12"/>
          <p:cNvSpPr/>
          <p:nvPr/>
        </p:nvSpPr>
        <p:spPr>
          <a:xfrm>
            <a:off x="2811582" y="2892360"/>
            <a:ext cx="2574000" cy="737425"/>
          </a:xfrm>
          <a:prstGeom prst="rect">
            <a:avLst/>
          </a:prstGeom>
          <a:noFill/>
        </p:spPr>
        <p:txBody>
          <a:bodyPr wrap="square" lIns="90043" tIns="46863" rIns="90043" bIns="46863" rtlCol="0" anchor="t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262626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三国群像登场</a:t>
            </a:r>
            <a:endParaRPr lang="en-US" sz="1600" dirty="0"/>
          </a:p>
        </p:txBody>
      </p:sp>
      <p:sp>
        <p:nvSpPr>
          <p:cNvPr id="29" name="Text 13"/>
          <p:cNvSpPr/>
          <p:nvPr/>
        </p:nvSpPr>
        <p:spPr>
          <a:xfrm>
            <a:off x="7639146" y="2158534"/>
            <a:ext cx="896400" cy="73742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C65F10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贰</a:t>
            </a:r>
            <a:endParaRPr lang="en-US" sz="1600" dirty="0"/>
          </a:p>
        </p:txBody>
      </p:sp>
      <p:sp>
        <p:nvSpPr>
          <p:cNvPr id="30" name="Text 14"/>
          <p:cNvSpPr/>
          <p:nvPr/>
        </p:nvSpPr>
        <p:spPr>
          <a:xfrm>
            <a:off x="6800346" y="2892360"/>
            <a:ext cx="2574000" cy="737425"/>
          </a:xfrm>
          <a:prstGeom prst="rect">
            <a:avLst/>
          </a:prstGeom>
          <a:noFill/>
        </p:spPr>
        <p:txBody>
          <a:bodyPr wrap="square" lIns="90043" tIns="46863" rIns="90043" bIns="46863" rtlCol="0" anchor="t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262626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曹操双面解析</a:t>
            </a:r>
            <a:endParaRPr lang="en-US" sz="1600" dirty="0"/>
          </a:p>
        </p:txBody>
      </p:sp>
      <p:sp>
        <p:nvSpPr>
          <p:cNvPr id="31" name="Text 15"/>
          <p:cNvSpPr/>
          <p:nvPr/>
        </p:nvSpPr>
        <p:spPr>
          <a:xfrm>
            <a:off x="1656000" y="3678918"/>
            <a:ext cx="896400" cy="73742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C65F10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叁</a:t>
            </a:r>
            <a:endParaRPr lang="en-US" sz="1600" dirty="0"/>
          </a:p>
        </p:txBody>
      </p:sp>
      <p:sp>
        <p:nvSpPr>
          <p:cNvPr id="32" name="Text 16"/>
          <p:cNvSpPr/>
          <p:nvPr/>
        </p:nvSpPr>
        <p:spPr>
          <a:xfrm>
            <a:off x="817200" y="4412744"/>
            <a:ext cx="2574000" cy="737425"/>
          </a:xfrm>
          <a:prstGeom prst="rect">
            <a:avLst/>
          </a:prstGeom>
          <a:noFill/>
        </p:spPr>
        <p:txBody>
          <a:bodyPr wrap="square" lIns="90043" tIns="46863" rIns="90043" bIns="46863" rtlCol="0" anchor="t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262626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刘备诸葛对照</a:t>
            </a:r>
            <a:endParaRPr lang="en-US" sz="1600" dirty="0"/>
          </a:p>
        </p:txBody>
      </p:sp>
      <p:sp>
        <p:nvSpPr>
          <p:cNvPr id="33" name="Text 17"/>
          <p:cNvSpPr/>
          <p:nvPr/>
        </p:nvSpPr>
        <p:spPr>
          <a:xfrm>
            <a:off x="5644764" y="3678918"/>
            <a:ext cx="896400" cy="73742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C65F10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肆</a:t>
            </a:r>
            <a:endParaRPr lang="en-US" sz="1600" dirty="0"/>
          </a:p>
        </p:txBody>
      </p:sp>
      <p:sp>
        <p:nvSpPr>
          <p:cNvPr id="34" name="Text 18"/>
          <p:cNvSpPr/>
          <p:nvPr/>
        </p:nvSpPr>
        <p:spPr>
          <a:xfrm>
            <a:off x="4805964" y="4412744"/>
            <a:ext cx="2574000" cy="737425"/>
          </a:xfrm>
          <a:prstGeom prst="rect">
            <a:avLst/>
          </a:prstGeom>
          <a:noFill/>
        </p:spPr>
        <p:txBody>
          <a:bodyPr wrap="square" lIns="90043" tIns="46863" rIns="90043" bIns="46863" rtlCol="0" anchor="t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262626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人格相对论</a:t>
            </a:r>
            <a:endParaRPr lang="en-US" sz="1600" dirty="0"/>
          </a:p>
        </p:txBody>
      </p:sp>
      <p:sp>
        <p:nvSpPr>
          <p:cNvPr id="35" name="Text 19"/>
          <p:cNvSpPr/>
          <p:nvPr/>
        </p:nvSpPr>
        <p:spPr>
          <a:xfrm>
            <a:off x="9633527" y="3678918"/>
            <a:ext cx="896400" cy="73742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C65F10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伍</a:t>
            </a:r>
            <a:endParaRPr lang="en-US" sz="1600" dirty="0"/>
          </a:p>
        </p:txBody>
      </p:sp>
      <p:sp>
        <p:nvSpPr>
          <p:cNvPr id="36" name="Text 20"/>
          <p:cNvSpPr/>
          <p:nvPr/>
        </p:nvSpPr>
        <p:spPr>
          <a:xfrm>
            <a:off x="8794727" y="4412744"/>
            <a:ext cx="2574000" cy="737425"/>
          </a:xfrm>
          <a:prstGeom prst="rect">
            <a:avLst/>
          </a:prstGeom>
          <a:noFill/>
        </p:spPr>
        <p:txBody>
          <a:bodyPr wrap="square" lIns="90043" tIns="46863" rIns="90043" bIns="46863" rtlCol="0" anchor="t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262626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照见我自己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19028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9C5B32">
                  <a:alpha val="45000"/>
                </a:srgbClr>
              </a:gs>
              <a:gs pos="100000">
                <a:srgbClr val="9C5B32">
                  <a:alpha val="45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6784975" y="3098849"/>
            <a:ext cx="3971925" cy="300793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5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6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7" name="Shape 2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5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</p:spPr>
      </p:sp>
      <p:sp>
        <p:nvSpPr>
          <p:cNvPr id="11" name="Text 6"/>
          <p:cNvSpPr/>
          <p:nvPr/>
        </p:nvSpPr>
        <p:spPr>
          <a:xfrm>
            <a:off x="10012045" y="1836420"/>
            <a:ext cx="914400" cy="9144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270500" y="3514090"/>
            <a:ext cx="5427980" cy="189357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三国群像登场</a:t>
            </a:r>
            <a:endParaRPr lang="en-US" sz="1600" dirty="0">
              <a:latin typeface="思源宋体 CN Medium" panose="02020500000000000000" charset="-122"/>
              <a:ea typeface="思源宋体 CN Medium" panose="02020500000000000000" charset="-122"/>
            </a:endParaRPr>
          </a:p>
        </p:txBody>
      </p:sp>
      <p:sp>
        <p:nvSpPr>
          <p:cNvPr id="13" name="Shape 8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</p:sp>
      <p:sp>
        <p:nvSpPr>
          <p:cNvPr id="14" name="Text 9"/>
          <p:cNvSpPr/>
          <p:nvPr/>
        </p:nvSpPr>
        <p:spPr>
          <a:xfrm>
            <a:off x="8190865" y="2175510"/>
            <a:ext cx="1723390" cy="1224280"/>
          </a:xfrm>
          <a:prstGeom prst="rect">
            <a:avLst/>
          </a:prstGeom>
          <a:noFill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95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01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381402" y="940301"/>
            <a:ext cx="36195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英雄印象，见仁见智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820179" y="3683129"/>
            <a:ext cx="7620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曹操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134672" y="4190934"/>
            <a:ext cx="1016000" cy="355600"/>
          </a:xfrm>
          <a:custGeom>
            <a:avLst/>
            <a:gdLst/>
            <a:ahLst/>
            <a:cxnLst/>
            <a:rect l="l" t="t" r="r" b="b"/>
            <a:pathLst>
              <a:path w="1016000" h="355600">
                <a:moveTo>
                  <a:pt x="177800" y="0"/>
                </a:moveTo>
                <a:lnTo>
                  <a:pt x="838200" y="0"/>
                </a:lnTo>
                <a:cubicBezTo>
                  <a:pt x="936330" y="0"/>
                  <a:pt x="1016000" y="79670"/>
                  <a:pt x="1016000" y="177800"/>
                </a:cubicBezTo>
                <a:lnTo>
                  <a:pt x="1016000" y="177800"/>
                </a:lnTo>
                <a:cubicBezTo>
                  <a:pt x="1016000" y="275930"/>
                  <a:pt x="936330" y="355600"/>
                  <a:pt x="838200" y="355600"/>
                </a:cubicBezTo>
                <a:lnTo>
                  <a:pt x="177800" y="355600"/>
                </a:lnTo>
                <a:cubicBezTo>
                  <a:pt x="79670" y="355600"/>
                  <a:pt x="0" y="275930"/>
                  <a:pt x="0" y="177800"/>
                </a:cubicBezTo>
                <a:lnTo>
                  <a:pt x="0" y="177800"/>
                </a:lnTo>
                <a:cubicBezTo>
                  <a:pt x="0" y="79670"/>
                  <a:pt x="79670" y="0"/>
                  <a:pt x="1778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8" name="Text 3"/>
          <p:cNvSpPr/>
          <p:nvPr/>
        </p:nvSpPr>
        <p:spPr>
          <a:xfrm>
            <a:off x="1090222" y="4190934"/>
            <a:ext cx="1104900" cy="355600"/>
          </a:xfrm>
          <a:prstGeom prst="rect">
            <a:avLst/>
          </a:prstGeom>
          <a:noFill/>
        </p:spPr>
        <p:txBody>
          <a:bodyPr wrap="square" lIns="152400" tIns="50800" rIns="152400" bIns="5080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雄才大略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2251940" y="4190934"/>
            <a:ext cx="1016000" cy="355600"/>
          </a:xfrm>
          <a:custGeom>
            <a:avLst/>
            <a:gdLst/>
            <a:ahLst/>
            <a:cxnLst/>
            <a:rect l="l" t="t" r="r" b="b"/>
            <a:pathLst>
              <a:path w="1016000" h="355600">
                <a:moveTo>
                  <a:pt x="177800" y="0"/>
                </a:moveTo>
                <a:lnTo>
                  <a:pt x="838200" y="0"/>
                </a:lnTo>
                <a:cubicBezTo>
                  <a:pt x="936330" y="0"/>
                  <a:pt x="1016000" y="79670"/>
                  <a:pt x="1016000" y="177800"/>
                </a:cubicBezTo>
                <a:lnTo>
                  <a:pt x="1016000" y="177800"/>
                </a:lnTo>
                <a:cubicBezTo>
                  <a:pt x="1016000" y="275930"/>
                  <a:pt x="936330" y="355600"/>
                  <a:pt x="838200" y="355600"/>
                </a:cubicBezTo>
                <a:lnTo>
                  <a:pt x="177800" y="355600"/>
                </a:lnTo>
                <a:cubicBezTo>
                  <a:pt x="79670" y="355600"/>
                  <a:pt x="0" y="275930"/>
                  <a:pt x="0" y="177800"/>
                </a:cubicBezTo>
                <a:lnTo>
                  <a:pt x="0" y="177800"/>
                </a:lnTo>
                <a:cubicBezTo>
                  <a:pt x="0" y="79670"/>
                  <a:pt x="79670" y="0"/>
                  <a:pt x="1778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0" name="Text 5"/>
          <p:cNvSpPr/>
          <p:nvPr/>
        </p:nvSpPr>
        <p:spPr>
          <a:xfrm>
            <a:off x="2207490" y="4190934"/>
            <a:ext cx="1104900" cy="355600"/>
          </a:xfrm>
          <a:prstGeom prst="rect">
            <a:avLst/>
          </a:prstGeom>
          <a:noFill/>
        </p:spPr>
        <p:txBody>
          <a:bodyPr wrap="square" lIns="152400" tIns="50800" rIns="152400" bIns="5080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多疑忌刻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5714759" y="4089438"/>
            <a:ext cx="7620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刘备</a:t>
            </a:r>
            <a:endParaRPr lang="en-US" sz="1600" dirty="0"/>
          </a:p>
        </p:txBody>
      </p:sp>
      <p:sp>
        <p:nvSpPr>
          <p:cNvPr id="13" name="Shape 7"/>
          <p:cNvSpPr/>
          <p:nvPr/>
        </p:nvSpPr>
        <p:spPr>
          <a:xfrm>
            <a:off x="5029252" y="4597243"/>
            <a:ext cx="1016000" cy="355600"/>
          </a:xfrm>
          <a:custGeom>
            <a:avLst/>
            <a:gdLst/>
            <a:ahLst/>
            <a:cxnLst/>
            <a:rect l="l" t="t" r="r" b="b"/>
            <a:pathLst>
              <a:path w="1016000" h="355600">
                <a:moveTo>
                  <a:pt x="177800" y="0"/>
                </a:moveTo>
                <a:lnTo>
                  <a:pt x="838200" y="0"/>
                </a:lnTo>
                <a:cubicBezTo>
                  <a:pt x="936330" y="0"/>
                  <a:pt x="1016000" y="79670"/>
                  <a:pt x="1016000" y="177800"/>
                </a:cubicBezTo>
                <a:lnTo>
                  <a:pt x="1016000" y="177800"/>
                </a:lnTo>
                <a:cubicBezTo>
                  <a:pt x="1016000" y="275930"/>
                  <a:pt x="936330" y="355600"/>
                  <a:pt x="838200" y="355600"/>
                </a:cubicBezTo>
                <a:lnTo>
                  <a:pt x="177800" y="355600"/>
                </a:lnTo>
                <a:cubicBezTo>
                  <a:pt x="79670" y="355600"/>
                  <a:pt x="0" y="275930"/>
                  <a:pt x="0" y="177800"/>
                </a:cubicBezTo>
                <a:lnTo>
                  <a:pt x="0" y="177800"/>
                </a:lnTo>
                <a:cubicBezTo>
                  <a:pt x="0" y="79670"/>
                  <a:pt x="79670" y="0"/>
                  <a:pt x="1778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4" name="Text 8"/>
          <p:cNvSpPr/>
          <p:nvPr/>
        </p:nvSpPr>
        <p:spPr>
          <a:xfrm>
            <a:off x="4984802" y="4597243"/>
            <a:ext cx="1104900" cy="355600"/>
          </a:xfrm>
          <a:prstGeom prst="rect">
            <a:avLst/>
          </a:prstGeom>
          <a:noFill/>
        </p:spPr>
        <p:txBody>
          <a:bodyPr wrap="square" lIns="152400" tIns="50800" rIns="152400" bIns="5080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仁德宽厚</a:t>
            </a:r>
            <a:endParaRPr lang="en-US" sz="1600" dirty="0"/>
          </a:p>
        </p:txBody>
      </p:sp>
      <p:sp>
        <p:nvSpPr>
          <p:cNvPr id="15" name="Shape 9"/>
          <p:cNvSpPr/>
          <p:nvPr/>
        </p:nvSpPr>
        <p:spPr>
          <a:xfrm>
            <a:off x="6146520" y="4597243"/>
            <a:ext cx="1016000" cy="355600"/>
          </a:xfrm>
          <a:custGeom>
            <a:avLst/>
            <a:gdLst/>
            <a:ahLst/>
            <a:cxnLst/>
            <a:rect l="l" t="t" r="r" b="b"/>
            <a:pathLst>
              <a:path w="1016000" h="355600">
                <a:moveTo>
                  <a:pt x="177800" y="0"/>
                </a:moveTo>
                <a:lnTo>
                  <a:pt x="838200" y="0"/>
                </a:lnTo>
                <a:cubicBezTo>
                  <a:pt x="936330" y="0"/>
                  <a:pt x="1016000" y="79670"/>
                  <a:pt x="1016000" y="177800"/>
                </a:cubicBezTo>
                <a:lnTo>
                  <a:pt x="1016000" y="177800"/>
                </a:lnTo>
                <a:cubicBezTo>
                  <a:pt x="1016000" y="275930"/>
                  <a:pt x="936330" y="355600"/>
                  <a:pt x="838200" y="355600"/>
                </a:cubicBezTo>
                <a:lnTo>
                  <a:pt x="177800" y="355600"/>
                </a:lnTo>
                <a:cubicBezTo>
                  <a:pt x="79670" y="355600"/>
                  <a:pt x="0" y="275930"/>
                  <a:pt x="0" y="177800"/>
                </a:cubicBezTo>
                <a:lnTo>
                  <a:pt x="0" y="177800"/>
                </a:lnTo>
                <a:cubicBezTo>
                  <a:pt x="0" y="79670"/>
                  <a:pt x="79670" y="0"/>
                  <a:pt x="1778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6" name="Text 10"/>
          <p:cNvSpPr/>
          <p:nvPr/>
        </p:nvSpPr>
        <p:spPr>
          <a:xfrm>
            <a:off x="6102070" y="4597243"/>
            <a:ext cx="1104900" cy="355600"/>
          </a:xfrm>
          <a:prstGeom prst="rect">
            <a:avLst/>
          </a:prstGeom>
          <a:noFill/>
        </p:spPr>
        <p:txBody>
          <a:bodyPr wrap="square" lIns="152400" tIns="50800" rIns="152400" bIns="5080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优柔寡断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9456932" y="3683129"/>
            <a:ext cx="1066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诸葛亮</a:t>
            </a:r>
            <a:endParaRPr lang="en-US" sz="1600" dirty="0"/>
          </a:p>
        </p:txBody>
      </p:sp>
      <p:sp>
        <p:nvSpPr>
          <p:cNvPr id="19" name="Shape 12"/>
          <p:cNvSpPr/>
          <p:nvPr/>
        </p:nvSpPr>
        <p:spPr>
          <a:xfrm>
            <a:off x="8923831" y="4190934"/>
            <a:ext cx="1016000" cy="355600"/>
          </a:xfrm>
          <a:custGeom>
            <a:avLst/>
            <a:gdLst/>
            <a:ahLst/>
            <a:cxnLst/>
            <a:rect l="l" t="t" r="r" b="b"/>
            <a:pathLst>
              <a:path w="1016000" h="355600">
                <a:moveTo>
                  <a:pt x="177800" y="0"/>
                </a:moveTo>
                <a:lnTo>
                  <a:pt x="838200" y="0"/>
                </a:lnTo>
                <a:cubicBezTo>
                  <a:pt x="936330" y="0"/>
                  <a:pt x="1016000" y="79670"/>
                  <a:pt x="1016000" y="177800"/>
                </a:cubicBezTo>
                <a:lnTo>
                  <a:pt x="1016000" y="177800"/>
                </a:lnTo>
                <a:cubicBezTo>
                  <a:pt x="1016000" y="275930"/>
                  <a:pt x="936330" y="355600"/>
                  <a:pt x="838200" y="355600"/>
                </a:cubicBezTo>
                <a:lnTo>
                  <a:pt x="177800" y="355600"/>
                </a:lnTo>
                <a:cubicBezTo>
                  <a:pt x="79670" y="355600"/>
                  <a:pt x="0" y="275930"/>
                  <a:pt x="0" y="177800"/>
                </a:cubicBezTo>
                <a:lnTo>
                  <a:pt x="0" y="177800"/>
                </a:lnTo>
                <a:cubicBezTo>
                  <a:pt x="0" y="79670"/>
                  <a:pt x="79670" y="0"/>
                  <a:pt x="1778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20" name="Text 13"/>
          <p:cNvSpPr/>
          <p:nvPr/>
        </p:nvSpPr>
        <p:spPr>
          <a:xfrm>
            <a:off x="8879381" y="4190934"/>
            <a:ext cx="1104900" cy="355600"/>
          </a:xfrm>
          <a:prstGeom prst="rect">
            <a:avLst/>
          </a:prstGeom>
          <a:noFill/>
        </p:spPr>
        <p:txBody>
          <a:bodyPr wrap="square" lIns="152400" tIns="50800" rIns="152400" bIns="5080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神机妙算</a:t>
            </a:r>
            <a:endParaRPr lang="en-US" sz="1600" dirty="0"/>
          </a:p>
        </p:txBody>
      </p:sp>
      <p:sp>
        <p:nvSpPr>
          <p:cNvPr id="21" name="Shape 14"/>
          <p:cNvSpPr/>
          <p:nvPr/>
        </p:nvSpPr>
        <p:spPr>
          <a:xfrm>
            <a:off x="10041100" y="4190934"/>
            <a:ext cx="1016000" cy="355600"/>
          </a:xfrm>
          <a:custGeom>
            <a:avLst/>
            <a:gdLst/>
            <a:ahLst/>
            <a:cxnLst/>
            <a:rect l="l" t="t" r="r" b="b"/>
            <a:pathLst>
              <a:path w="1016000" h="355600">
                <a:moveTo>
                  <a:pt x="177800" y="0"/>
                </a:moveTo>
                <a:lnTo>
                  <a:pt x="838200" y="0"/>
                </a:lnTo>
                <a:cubicBezTo>
                  <a:pt x="936330" y="0"/>
                  <a:pt x="1016000" y="79670"/>
                  <a:pt x="1016000" y="177800"/>
                </a:cubicBezTo>
                <a:lnTo>
                  <a:pt x="1016000" y="177800"/>
                </a:lnTo>
                <a:cubicBezTo>
                  <a:pt x="1016000" y="275930"/>
                  <a:pt x="936330" y="355600"/>
                  <a:pt x="838200" y="355600"/>
                </a:cubicBezTo>
                <a:lnTo>
                  <a:pt x="177800" y="355600"/>
                </a:lnTo>
                <a:cubicBezTo>
                  <a:pt x="79670" y="355600"/>
                  <a:pt x="0" y="275930"/>
                  <a:pt x="0" y="177800"/>
                </a:cubicBezTo>
                <a:lnTo>
                  <a:pt x="0" y="177800"/>
                </a:lnTo>
                <a:cubicBezTo>
                  <a:pt x="0" y="79670"/>
                  <a:pt x="79670" y="0"/>
                  <a:pt x="1778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22" name="Text 15"/>
          <p:cNvSpPr/>
          <p:nvPr/>
        </p:nvSpPr>
        <p:spPr>
          <a:xfrm>
            <a:off x="9996650" y="4190934"/>
            <a:ext cx="1104900" cy="355600"/>
          </a:xfrm>
          <a:prstGeom prst="rect">
            <a:avLst/>
          </a:prstGeom>
          <a:noFill/>
        </p:spPr>
        <p:txBody>
          <a:bodyPr wrap="square" lIns="152400" tIns="50800" rIns="152400" bIns="50800"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谨慎负荷</a:t>
            </a:r>
            <a:endParaRPr lang="en-US" sz="1600" dirty="0"/>
          </a:p>
        </p:txBody>
      </p:sp>
      <p:sp>
        <p:nvSpPr>
          <p:cNvPr id="23" name="Text 16"/>
          <p:cNvSpPr/>
          <p:nvPr/>
        </p:nvSpPr>
        <p:spPr>
          <a:xfrm>
            <a:off x="2781053" y="5562105"/>
            <a:ext cx="7036308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同一人物，评价各异。人格特质如同</a:t>
            </a:r>
            <a:r>
              <a:rPr lang="en-US" sz="18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双刃剑 </a:t>
            </a:r>
            <a:r>
              <a:rPr lang="en-US" sz="1800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，其价值取决于情境。</a:t>
            </a:r>
            <a:endParaRPr lang="en-US" sz="1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205" y="1920240"/>
            <a:ext cx="2154555" cy="21545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295" y="1428750"/>
            <a:ext cx="2152650" cy="21526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3670" y="1428750"/>
            <a:ext cx="2152650" cy="21526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19028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9C5B32">
                  <a:alpha val="45000"/>
                </a:srgbClr>
              </a:gs>
              <a:gs pos="100000">
                <a:srgbClr val="9C5B32">
                  <a:alpha val="45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6784975" y="3098849"/>
            <a:ext cx="3971925" cy="300793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5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6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7" name="Shape 2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5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</p:spPr>
      </p:sp>
      <p:sp>
        <p:nvSpPr>
          <p:cNvPr id="11" name="Text 6"/>
          <p:cNvSpPr/>
          <p:nvPr/>
        </p:nvSpPr>
        <p:spPr>
          <a:xfrm>
            <a:off x="10012045" y="1836420"/>
            <a:ext cx="914400" cy="9144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270500" y="3514090"/>
            <a:ext cx="5427980" cy="189357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曹操双面解析</a:t>
            </a:r>
            <a:endParaRPr lang="en-US" sz="4800" dirty="0">
              <a:solidFill>
                <a:srgbClr val="3D3D3D"/>
              </a:solidFill>
              <a:latin typeface="思源宋体 CN Medium" panose="02020500000000000000" charset="-122"/>
              <a:ea typeface="思源宋体 CN Medium" panose="02020500000000000000" charset="-122"/>
              <a:cs typeface="微软雅黑" pitchFamily="34" charset="-120"/>
            </a:endParaRPr>
          </a:p>
        </p:txBody>
      </p:sp>
      <p:sp>
        <p:nvSpPr>
          <p:cNvPr id="13" name="Shape 8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</p:sp>
      <p:sp>
        <p:nvSpPr>
          <p:cNvPr id="14" name="Text 9"/>
          <p:cNvSpPr/>
          <p:nvPr/>
        </p:nvSpPr>
        <p:spPr>
          <a:xfrm>
            <a:off x="4733178" y="2175809"/>
            <a:ext cx="5170457" cy="1224000"/>
          </a:xfrm>
          <a:prstGeom prst="rect">
            <a:avLst/>
          </a:prstGeom>
          <a:noFill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95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02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53902" y="1788052"/>
            <a:ext cx="57277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曹操：雄才大略的锋利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53902" y="2448263"/>
            <a:ext cx="5651500" cy="736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在乱世之中，曹操的</a:t>
            </a:r>
            <a:r>
              <a:rPr lang="en-US" sz="18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机警与果断 </a:t>
            </a: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是其生存与扩张的利器，这体现了人格特质的稳定性与统合性。</a:t>
            </a:r>
            <a:endParaRPr lang="en-US" sz="1600" dirty="0"/>
          </a:p>
        </p:txBody>
      </p:sp>
      <p:sp>
        <p:nvSpPr>
          <p:cNvPr id="6" name="Shape 2"/>
          <p:cNvSpPr/>
          <p:nvPr>
            <p:custDataLst>
              <p:tags r:id="rId3"/>
            </p:custDataLst>
          </p:nvPr>
        </p:nvSpPr>
        <p:spPr>
          <a:xfrm>
            <a:off x="253902" y="349559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7" name="Shape 3"/>
          <p:cNvSpPr/>
          <p:nvPr>
            <p:custDataLst>
              <p:tags r:id="rId4"/>
            </p:custDataLst>
          </p:nvPr>
        </p:nvSpPr>
        <p:spPr>
          <a:xfrm>
            <a:off x="380805" y="36224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59531" y="27781"/>
                </a:moveTo>
                <a:cubicBezTo>
                  <a:pt x="59531" y="12452"/>
                  <a:pt x="71983" y="0"/>
                  <a:pt x="87313" y="0"/>
                </a:cubicBezTo>
                <a:lnTo>
                  <a:pt x="99219" y="0"/>
                </a:lnTo>
                <a:cubicBezTo>
                  <a:pt x="108000" y="0"/>
                  <a:pt x="115094" y="7094"/>
                  <a:pt x="115094" y="15875"/>
                </a:cubicBezTo>
                <a:lnTo>
                  <a:pt x="115094" y="238125"/>
                </a:lnTo>
                <a:cubicBezTo>
                  <a:pt x="115094" y="246906"/>
                  <a:pt x="108000" y="254000"/>
                  <a:pt x="99219" y="254000"/>
                </a:cubicBezTo>
                <a:lnTo>
                  <a:pt x="83344" y="254000"/>
                </a:lnTo>
                <a:cubicBezTo>
                  <a:pt x="68560" y="254000"/>
                  <a:pt x="56108" y="243880"/>
                  <a:pt x="52586" y="230188"/>
                </a:cubicBezTo>
                <a:cubicBezTo>
                  <a:pt x="52239" y="230188"/>
                  <a:pt x="51941" y="230188"/>
                  <a:pt x="51594" y="230188"/>
                </a:cubicBezTo>
                <a:cubicBezTo>
                  <a:pt x="29666" y="230188"/>
                  <a:pt x="11906" y="212427"/>
                  <a:pt x="11906" y="190500"/>
                </a:cubicBezTo>
                <a:cubicBezTo>
                  <a:pt x="11906" y="181570"/>
                  <a:pt x="14883" y="173335"/>
                  <a:pt x="19844" y="166688"/>
                </a:cubicBezTo>
                <a:cubicBezTo>
                  <a:pt x="10220" y="159445"/>
                  <a:pt x="3969" y="147935"/>
                  <a:pt x="3969" y="134938"/>
                </a:cubicBezTo>
                <a:cubicBezTo>
                  <a:pt x="3969" y="119608"/>
                  <a:pt x="12700" y="106263"/>
                  <a:pt x="25400" y="99665"/>
                </a:cubicBezTo>
                <a:cubicBezTo>
                  <a:pt x="21878" y="93712"/>
                  <a:pt x="19844" y="86767"/>
                  <a:pt x="19844" y="79375"/>
                </a:cubicBezTo>
                <a:cubicBezTo>
                  <a:pt x="19844" y="57448"/>
                  <a:pt x="37604" y="39688"/>
                  <a:pt x="59531" y="39688"/>
                </a:cubicBezTo>
                <a:lnTo>
                  <a:pt x="59531" y="27781"/>
                </a:lnTo>
                <a:close/>
                <a:moveTo>
                  <a:pt x="194469" y="27781"/>
                </a:moveTo>
                <a:lnTo>
                  <a:pt x="194469" y="39688"/>
                </a:lnTo>
                <a:cubicBezTo>
                  <a:pt x="216396" y="39688"/>
                  <a:pt x="234156" y="57448"/>
                  <a:pt x="234156" y="79375"/>
                </a:cubicBezTo>
                <a:cubicBezTo>
                  <a:pt x="234156" y="86816"/>
                  <a:pt x="232122" y="93762"/>
                  <a:pt x="228600" y="99665"/>
                </a:cubicBezTo>
                <a:cubicBezTo>
                  <a:pt x="241350" y="106263"/>
                  <a:pt x="250031" y="119559"/>
                  <a:pt x="250031" y="134938"/>
                </a:cubicBezTo>
                <a:cubicBezTo>
                  <a:pt x="250031" y="147935"/>
                  <a:pt x="243780" y="159445"/>
                  <a:pt x="234156" y="166688"/>
                </a:cubicBezTo>
                <a:cubicBezTo>
                  <a:pt x="239117" y="173335"/>
                  <a:pt x="242094" y="181570"/>
                  <a:pt x="242094" y="190500"/>
                </a:cubicBezTo>
                <a:cubicBezTo>
                  <a:pt x="242094" y="212427"/>
                  <a:pt x="224334" y="230188"/>
                  <a:pt x="202406" y="230188"/>
                </a:cubicBezTo>
                <a:cubicBezTo>
                  <a:pt x="202059" y="230188"/>
                  <a:pt x="201761" y="230188"/>
                  <a:pt x="201414" y="230188"/>
                </a:cubicBezTo>
                <a:cubicBezTo>
                  <a:pt x="197892" y="243880"/>
                  <a:pt x="185440" y="254000"/>
                  <a:pt x="170656" y="254000"/>
                </a:cubicBezTo>
                <a:lnTo>
                  <a:pt x="154781" y="254000"/>
                </a:lnTo>
                <a:cubicBezTo>
                  <a:pt x="146000" y="254000"/>
                  <a:pt x="138906" y="246906"/>
                  <a:pt x="138906" y="238125"/>
                </a:cubicBezTo>
                <a:lnTo>
                  <a:pt x="138906" y="15875"/>
                </a:lnTo>
                <a:cubicBezTo>
                  <a:pt x="138906" y="7094"/>
                  <a:pt x="146000" y="0"/>
                  <a:pt x="154781" y="0"/>
                </a:cubicBezTo>
                <a:lnTo>
                  <a:pt x="166688" y="0"/>
                </a:lnTo>
                <a:cubicBezTo>
                  <a:pt x="182017" y="0"/>
                  <a:pt x="194469" y="12452"/>
                  <a:pt x="194469" y="27781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4"/>
          <p:cNvSpPr/>
          <p:nvPr>
            <p:custDataLst>
              <p:tags r:id="rId5"/>
            </p:custDataLst>
          </p:nvPr>
        </p:nvSpPr>
        <p:spPr>
          <a:xfrm>
            <a:off x="965024" y="3495590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机警果敢</a:t>
            </a:r>
            <a:endParaRPr lang="en-US" sz="1600" dirty="0"/>
          </a:p>
        </p:txBody>
      </p:sp>
      <p:sp>
        <p:nvSpPr>
          <p:cNvPr id="9" name="Text 5"/>
          <p:cNvSpPr/>
          <p:nvPr>
            <p:custDataLst>
              <p:tags r:id="rId6"/>
            </p:custDataLst>
          </p:nvPr>
        </p:nvSpPr>
        <p:spPr>
          <a:xfrm>
            <a:off x="965200" y="3800475"/>
            <a:ext cx="5163439" cy="508000"/>
          </a:xfrm>
          <a:prstGeom prst="rect">
            <a:avLst/>
          </a:prstGeom>
          <a:noFill/>
        </p:spPr>
        <p:txBody>
          <a:bodyPr wrap="square" lIns="27432" tIns="0" rIns="27432" bIns="0" rtlCol="0" anchor="ctr"/>
          <a:lstStyle/>
          <a:p>
            <a:pPr>
              <a:lnSpc>
                <a:spcPct val="120000"/>
              </a:lnSpc>
            </a:pPr>
            <a:r>
              <a:rPr lang="en-US" sz="13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“献刀刺卓”的急智，展现了在极端压力下的冷静判断与行动力。</a:t>
            </a:r>
            <a:endParaRPr lang="en-US" sz="1600" dirty="0"/>
          </a:p>
        </p:txBody>
      </p:sp>
      <p:sp>
        <p:nvSpPr>
          <p:cNvPr id="10" name="Shape 6"/>
          <p:cNvSpPr/>
          <p:nvPr>
            <p:custDataLst>
              <p:tags r:id="rId7"/>
            </p:custDataLst>
          </p:nvPr>
        </p:nvSpPr>
        <p:spPr>
          <a:xfrm>
            <a:off x="253902" y="4511199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11" name="Shape 7"/>
          <p:cNvSpPr/>
          <p:nvPr>
            <p:custDataLst>
              <p:tags r:id="rId8"/>
            </p:custDataLst>
          </p:nvPr>
        </p:nvSpPr>
        <p:spPr>
          <a:xfrm>
            <a:off x="396680" y="4638069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11125" y="-15875"/>
                </a:moveTo>
                <a:cubicBezTo>
                  <a:pt x="119906" y="-15875"/>
                  <a:pt x="127000" y="-8781"/>
                  <a:pt x="127000" y="0"/>
                </a:cubicBezTo>
                <a:lnTo>
                  <a:pt x="127000" y="15875"/>
                </a:lnTo>
                <a:lnTo>
                  <a:pt x="142875" y="15875"/>
                </a:lnTo>
                <a:cubicBezTo>
                  <a:pt x="151656" y="15875"/>
                  <a:pt x="158750" y="22969"/>
                  <a:pt x="158750" y="31750"/>
                </a:cubicBezTo>
                <a:cubicBezTo>
                  <a:pt x="158750" y="40531"/>
                  <a:pt x="151656" y="47625"/>
                  <a:pt x="142875" y="47625"/>
                </a:cubicBezTo>
                <a:lnTo>
                  <a:pt x="127000" y="47625"/>
                </a:lnTo>
                <a:lnTo>
                  <a:pt x="127000" y="79375"/>
                </a:lnTo>
                <a:lnTo>
                  <a:pt x="203299" y="79375"/>
                </a:lnTo>
                <a:cubicBezTo>
                  <a:pt x="213767" y="79375"/>
                  <a:pt x="222250" y="87858"/>
                  <a:pt x="222250" y="98326"/>
                </a:cubicBezTo>
                <a:cubicBezTo>
                  <a:pt x="222250" y="101501"/>
                  <a:pt x="221456" y="104626"/>
                  <a:pt x="219918" y="107404"/>
                </a:cubicBezTo>
                <a:lnTo>
                  <a:pt x="174625" y="190500"/>
                </a:lnTo>
                <a:lnTo>
                  <a:pt x="202505" y="225375"/>
                </a:lnTo>
                <a:cubicBezTo>
                  <a:pt x="204986" y="228501"/>
                  <a:pt x="206375" y="232370"/>
                  <a:pt x="206375" y="236389"/>
                </a:cubicBezTo>
                <a:cubicBezTo>
                  <a:pt x="206375" y="246112"/>
                  <a:pt x="198487" y="254000"/>
                  <a:pt x="188764" y="254000"/>
                </a:cubicBezTo>
                <a:lnTo>
                  <a:pt x="33486" y="254000"/>
                </a:lnTo>
                <a:cubicBezTo>
                  <a:pt x="23763" y="254000"/>
                  <a:pt x="15875" y="246112"/>
                  <a:pt x="15875" y="236389"/>
                </a:cubicBezTo>
                <a:cubicBezTo>
                  <a:pt x="15875" y="232370"/>
                  <a:pt x="17214" y="228501"/>
                  <a:pt x="19745" y="225375"/>
                </a:cubicBezTo>
                <a:lnTo>
                  <a:pt x="47625" y="190500"/>
                </a:lnTo>
                <a:lnTo>
                  <a:pt x="2332" y="107454"/>
                </a:lnTo>
                <a:cubicBezTo>
                  <a:pt x="794" y="104626"/>
                  <a:pt x="0" y="101501"/>
                  <a:pt x="0" y="98326"/>
                </a:cubicBezTo>
                <a:cubicBezTo>
                  <a:pt x="0" y="87858"/>
                  <a:pt x="8483" y="79375"/>
                  <a:pt x="18951" y="79375"/>
                </a:cubicBezTo>
                <a:lnTo>
                  <a:pt x="95250" y="79375"/>
                </a:lnTo>
                <a:lnTo>
                  <a:pt x="95250" y="47625"/>
                </a:lnTo>
                <a:lnTo>
                  <a:pt x="79375" y="47625"/>
                </a:lnTo>
                <a:cubicBezTo>
                  <a:pt x="70594" y="47625"/>
                  <a:pt x="63500" y="40531"/>
                  <a:pt x="63500" y="31750"/>
                </a:cubicBezTo>
                <a:cubicBezTo>
                  <a:pt x="63500" y="22969"/>
                  <a:pt x="70594" y="15875"/>
                  <a:pt x="79375" y="15875"/>
                </a:cubicBezTo>
                <a:lnTo>
                  <a:pt x="95250" y="15875"/>
                </a:lnTo>
                <a:lnTo>
                  <a:pt x="95250" y="0"/>
                </a:lnTo>
                <a:cubicBezTo>
                  <a:pt x="95250" y="-8781"/>
                  <a:pt x="102344" y="-15875"/>
                  <a:pt x="111125" y="-15875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2" name="Text 8"/>
          <p:cNvSpPr/>
          <p:nvPr>
            <p:custDataLst>
              <p:tags r:id="rId9"/>
            </p:custDataLst>
          </p:nvPr>
        </p:nvSpPr>
        <p:spPr>
          <a:xfrm>
            <a:off x="965024" y="4511199"/>
            <a:ext cx="472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战略视角</a:t>
            </a:r>
            <a:endParaRPr lang="en-US" sz="1600" dirty="0"/>
          </a:p>
        </p:txBody>
      </p:sp>
      <p:sp>
        <p:nvSpPr>
          <p:cNvPr id="13" name="Text 9"/>
          <p:cNvSpPr/>
          <p:nvPr>
            <p:custDataLst>
              <p:tags r:id="rId10"/>
            </p:custDataLst>
          </p:nvPr>
        </p:nvSpPr>
        <p:spPr>
          <a:xfrm>
            <a:off x="965024" y="4815850"/>
            <a:ext cx="4858004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“挟天子以令诸侯”的政治决策，体现了长远的战略眼光。</a:t>
            </a:r>
            <a:endParaRPr lang="en-US" sz="16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rcRect r="7208"/>
          <a:stretch>
            <a:fillRect/>
          </a:stretch>
        </p:blipFill>
        <p:spPr>
          <a:xfrm>
            <a:off x="6223000" y="1884680"/>
            <a:ext cx="5820410" cy="327088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6400585" y="1788052"/>
            <a:ext cx="57277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曹操：多疑残忍的代价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400585" y="2448265"/>
            <a:ext cx="5651500" cy="736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当多疑超越了必要的防御，便成为破坏信任、损耗人才的利刃。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400585" y="3495591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8" name="Shape 3"/>
          <p:cNvSpPr/>
          <p:nvPr/>
        </p:nvSpPr>
        <p:spPr>
          <a:xfrm>
            <a:off x="6511612" y="3622461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20340" y="-12353"/>
                </a:moveTo>
                <a:cubicBezTo>
                  <a:pt x="15677" y="-17016"/>
                  <a:pt x="8136" y="-17016"/>
                  <a:pt x="3522" y="-12353"/>
                </a:cubicBezTo>
                <a:cubicBezTo>
                  <a:pt x="-1091" y="-7689"/>
                  <a:pt x="-1141" y="-149"/>
                  <a:pt x="3473" y="4514"/>
                </a:cubicBezTo>
                <a:lnTo>
                  <a:pt x="265410" y="266452"/>
                </a:lnTo>
                <a:cubicBezTo>
                  <a:pt x="270073" y="271115"/>
                  <a:pt x="277614" y="271115"/>
                  <a:pt x="282228" y="266452"/>
                </a:cubicBezTo>
                <a:cubicBezTo>
                  <a:pt x="286841" y="261789"/>
                  <a:pt x="286891" y="254248"/>
                  <a:pt x="282228" y="249634"/>
                </a:cubicBezTo>
                <a:lnTo>
                  <a:pt x="154533" y="121890"/>
                </a:lnTo>
                <a:cubicBezTo>
                  <a:pt x="181818" y="116483"/>
                  <a:pt x="202406" y="92373"/>
                  <a:pt x="202406" y="63500"/>
                </a:cubicBezTo>
                <a:cubicBezTo>
                  <a:pt x="202406" y="30609"/>
                  <a:pt x="175766" y="3969"/>
                  <a:pt x="142875" y="3969"/>
                </a:cubicBezTo>
                <a:cubicBezTo>
                  <a:pt x="114002" y="3969"/>
                  <a:pt x="89892" y="24557"/>
                  <a:pt x="84485" y="51842"/>
                </a:cubicBezTo>
                <a:lnTo>
                  <a:pt x="20340" y="-12353"/>
                </a:lnTo>
                <a:close/>
                <a:moveTo>
                  <a:pt x="116880" y="151507"/>
                </a:moveTo>
                <a:cubicBezTo>
                  <a:pt x="73372" y="157063"/>
                  <a:pt x="39688" y="194221"/>
                  <a:pt x="39688" y="239266"/>
                </a:cubicBezTo>
                <a:cubicBezTo>
                  <a:pt x="39688" y="247402"/>
                  <a:pt x="46286" y="254000"/>
                  <a:pt x="54421" y="254000"/>
                </a:cubicBezTo>
                <a:lnTo>
                  <a:pt x="219373" y="254000"/>
                </a:lnTo>
                <a:lnTo>
                  <a:pt x="116880" y="151507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4"/>
          <p:cNvSpPr/>
          <p:nvPr/>
        </p:nvSpPr>
        <p:spPr>
          <a:xfrm>
            <a:off x="7111706" y="3495591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信任崩塌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7111706" y="3800241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“宁教我负天下人”的信条，导致“梦中杀人”等事件，使人心背离。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6400585" y="4511199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4A4A"/>
          </a:solidFill>
        </p:spPr>
      </p:sp>
      <p:sp>
        <p:nvSpPr>
          <p:cNvPr id="12" name="Shape 7"/>
          <p:cNvSpPr/>
          <p:nvPr/>
        </p:nvSpPr>
        <p:spPr>
          <a:xfrm>
            <a:off x="6495737" y="4638069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36215" y="-12353"/>
                </a:moveTo>
                <a:cubicBezTo>
                  <a:pt x="31552" y="-17016"/>
                  <a:pt x="24011" y="-17016"/>
                  <a:pt x="19397" y="-12353"/>
                </a:cubicBezTo>
                <a:cubicBezTo>
                  <a:pt x="14784" y="-7689"/>
                  <a:pt x="14734" y="-149"/>
                  <a:pt x="19348" y="4514"/>
                </a:cubicBezTo>
                <a:lnTo>
                  <a:pt x="281285" y="266452"/>
                </a:lnTo>
                <a:cubicBezTo>
                  <a:pt x="285948" y="271115"/>
                  <a:pt x="293489" y="271115"/>
                  <a:pt x="298103" y="266452"/>
                </a:cubicBezTo>
                <a:cubicBezTo>
                  <a:pt x="302716" y="261789"/>
                  <a:pt x="302766" y="254248"/>
                  <a:pt x="298103" y="249634"/>
                </a:cubicBezTo>
                <a:lnTo>
                  <a:pt x="159643" y="111125"/>
                </a:lnTo>
                <a:cubicBezTo>
                  <a:pt x="187722" y="110629"/>
                  <a:pt x="210344" y="87709"/>
                  <a:pt x="210344" y="59531"/>
                </a:cubicBezTo>
                <a:cubicBezTo>
                  <a:pt x="210344" y="31055"/>
                  <a:pt x="187226" y="7938"/>
                  <a:pt x="158750" y="7938"/>
                </a:cubicBezTo>
                <a:cubicBezTo>
                  <a:pt x="130572" y="7938"/>
                  <a:pt x="107652" y="30559"/>
                  <a:pt x="107156" y="58638"/>
                </a:cubicBezTo>
                <a:lnTo>
                  <a:pt x="36215" y="-12353"/>
                </a:lnTo>
                <a:close/>
                <a:moveTo>
                  <a:pt x="254000" y="142875"/>
                </a:moveTo>
                <a:cubicBezTo>
                  <a:pt x="245467" y="142875"/>
                  <a:pt x="237282" y="144562"/>
                  <a:pt x="229840" y="147638"/>
                </a:cubicBezTo>
                <a:lnTo>
                  <a:pt x="314176" y="231973"/>
                </a:lnTo>
                <a:cubicBezTo>
                  <a:pt x="316260" y="229295"/>
                  <a:pt x="317500" y="225921"/>
                  <a:pt x="317500" y="222250"/>
                </a:cubicBezTo>
                <a:lnTo>
                  <a:pt x="317500" y="206375"/>
                </a:lnTo>
                <a:cubicBezTo>
                  <a:pt x="317500" y="171301"/>
                  <a:pt x="289074" y="142875"/>
                  <a:pt x="254000" y="142875"/>
                </a:cubicBezTo>
                <a:close/>
                <a:moveTo>
                  <a:pt x="29716" y="48468"/>
                </a:moveTo>
                <a:cubicBezTo>
                  <a:pt x="19050" y="54670"/>
                  <a:pt x="11906" y="66179"/>
                  <a:pt x="11906" y="79375"/>
                </a:cubicBezTo>
                <a:cubicBezTo>
                  <a:pt x="11906" y="99120"/>
                  <a:pt x="27880" y="115094"/>
                  <a:pt x="47625" y="115094"/>
                </a:cubicBezTo>
                <a:cubicBezTo>
                  <a:pt x="60821" y="115094"/>
                  <a:pt x="72330" y="107950"/>
                  <a:pt x="78532" y="97284"/>
                </a:cubicBezTo>
                <a:lnTo>
                  <a:pt x="29716" y="48468"/>
                </a:lnTo>
                <a:close/>
                <a:moveTo>
                  <a:pt x="124123" y="142875"/>
                </a:moveTo>
                <a:cubicBezTo>
                  <a:pt x="97631" y="155724"/>
                  <a:pt x="79375" y="182910"/>
                  <a:pt x="79375" y="214313"/>
                </a:cubicBezTo>
                <a:lnTo>
                  <a:pt x="79375" y="222250"/>
                </a:lnTo>
                <a:cubicBezTo>
                  <a:pt x="79375" y="231031"/>
                  <a:pt x="86469" y="238125"/>
                  <a:pt x="95250" y="238125"/>
                </a:cubicBezTo>
                <a:lnTo>
                  <a:pt x="219373" y="238125"/>
                </a:lnTo>
                <a:lnTo>
                  <a:pt x="124123" y="142875"/>
                </a:lnTo>
                <a:close/>
                <a:moveTo>
                  <a:pt x="63500" y="142875"/>
                </a:moveTo>
                <a:cubicBezTo>
                  <a:pt x="28426" y="142875"/>
                  <a:pt x="0" y="171301"/>
                  <a:pt x="0" y="206375"/>
                </a:cubicBezTo>
                <a:lnTo>
                  <a:pt x="0" y="222250"/>
                </a:lnTo>
                <a:cubicBezTo>
                  <a:pt x="0" y="231031"/>
                  <a:pt x="7094" y="238125"/>
                  <a:pt x="15875" y="238125"/>
                </a:cubicBezTo>
                <a:lnTo>
                  <a:pt x="58886" y="238125"/>
                </a:lnTo>
                <a:cubicBezTo>
                  <a:pt x="56753" y="233263"/>
                  <a:pt x="55563" y="227905"/>
                  <a:pt x="55563" y="222250"/>
                </a:cubicBezTo>
                <a:lnTo>
                  <a:pt x="55563" y="214313"/>
                </a:lnTo>
                <a:cubicBezTo>
                  <a:pt x="55563" y="187920"/>
                  <a:pt x="65484" y="163810"/>
                  <a:pt x="81806" y="145554"/>
                </a:cubicBezTo>
                <a:cubicBezTo>
                  <a:pt x="76002" y="143818"/>
                  <a:pt x="69850" y="142875"/>
                  <a:pt x="63500" y="142875"/>
                </a:cubicBezTo>
                <a:close/>
                <a:moveTo>
                  <a:pt x="305594" y="79375"/>
                </a:moveTo>
                <a:cubicBezTo>
                  <a:pt x="305594" y="59661"/>
                  <a:pt x="289589" y="43656"/>
                  <a:pt x="269875" y="43656"/>
                </a:cubicBezTo>
                <a:cubicBezTo>
                  <a:pt x="250161" y="43656"/>
                  <a:pt x="234156" y="59661"/>
                  <a:pt x="234156" y="79375"/>
                </a:cubicBezTo>
                <a:cubicBezTo>
                  <a:pt x="234156" y="99089"/>
                  <a:pt x="250161" y="115094"/>
                  <a:pt x="269875" y="115094"/>
                </a:cubicBezTo>
                <a:cubicBezTo>
                  <a:pt x="289589" y="115094"/>
                  <a:pt x="305594" y="99089"/>
                  <a:pt x="305594" y="79375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3" name="Text 8"/>
          <p:cNvSpPr/>
          <p:nvPr/>
        </p:nvSpPr>
        <p:spPr>
          <a:xfrm>
            <a:off x="7111706" y="4511199"/>
            <a:ext cx="472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人才流失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7111706" y="4815850"/>
            <a:ext cx="4858004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过度猜忌导致荀彧、杨修等谋士的悲剧，削弱了自身实力。</a:t>
            </a:r>
            <a:endParaRPr lang="en-US" sz="16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436245" y="2094865"/>
            <a:ext cx="5290820" cy="297307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19028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9C5B32">
                  <a:alpha val="45000"/>
                </a:srgbClr>
              </a:gs>
              <a:gs pos="100000">
                <a:srgbClr val="9C5B32">
                  <a:alpha val="45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6784975" y="3098849"/>
            <a:ext cx="3971925" cy="300793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5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6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7" name="Shape 2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5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</p:spPr>
      </p:sp>
      <p:sp>
        <p:nvSpPr>
          <p:cNvPr id="11" name="Text 6"/>
          <p:cNvSpPr/>
          <p:nvPr/>
        </p:nvSpPr>
        <p:spPr>
          <a:xfrm>
            <a:off x="10012045" y="1836420"/>
            <a:ext cx="914400" cy="9144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270500" y="3514090"/>
            <a:ext cx="5427980" cy="189357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刘备诸葛对照</a:t>
            </a:r>
            <a:endParaRPr lang="en-US" sz="4800" dirty="0">
              <a:solidFill>
                <a:srgbClr val="3D3D3D"/>
              </a:solidFill>
              <a:latin typeface="思源宋体 CN Medium" panose="02020500000000000000" charset="-122"/>
              <a:ea typeface="思源宋体 CN Medium" panose="02020500000000000000" charset="-122"/>
              <a:cs typeface="微软雅黑" pitchFamily="34" charset="-120"/>
            </a:endParaRPr>
          </a:p>
        </p:txBody>
      </p:sp>
      <p:sp>
        <p:nvSpPr>
          <p:cNvPr id="13" name="Shape 8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</p:sp>
      <p:sp>
        <p:nvSpPr>
          <p:cNvPr id="14" name="Text 9"/>
          <p:cNvSpPr/>
          <p:nvPr/>
        </p:nvSpPr>
        <p:spPr>
          <a:xfrm>
            <a:off x="4656343" y="2290109"/>
            <a:ext cx="5170457" cy="1224000"/>
          </a:xfrm>
          <a:prstGeom prst="rect">
            <a:avLst/>
          </a:prstGeom>
          <a:noFill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95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6400585" y="1661179"/>
            <a:ext cx="57277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刘备：仁德宽厚铸人心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400585" y="2321393"/>
            <a:ext cx="5651500" cy="736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刘备的“仁德”是其核心魅力，在资源匮乏时，转化为强大的</a:t>
            </a:r>
            <a:r>
              <a:rPr lang="en-US" sz="1800" dirty="0">
                <a:solidFill>
                  <a:srgbClr val="2E2E2E"/>
                </a:solidFill>
                <a:highlight>
                  <a:srgbClr val="C49A6C">
                    <a:alpha val="25000"/>
                  </a:srgbClr>
                </a:highlight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社会资本 </a:t>
            </a:r>
            <a:r>
              <a:rPr lang="en-US" sz="18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400585" y="3368718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8" name="Shape 3"/>
          <p:cNvSpPr/>
          <p:nvPr/>
        </p:nvSpPr>
        <p:spPr>
          <a:xfrm>
            <a:off x="6511612" y="3495588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133400" y="42267"/>
                </a:moveTo>
                <a:lnTo>
                  <a:pt x="75555" y="106561"/>
                </a:lnTo>
                <a:cubicBezTo>
                  <a:pt x="73273" y="109091"/>
                  <a:pt x="73372" y="113010"/>
                  <a:pt x="75803" y="115441"/>
                </a:cubicBezTo>
                <a:cubicBezTo>
                  <a:pt x="90934" y="130572"/>
                  <a:pt x="115491" y="130572"/>
                  <a:pt x="130621" y="115441"/>
                </a:cubicBezTo>
                <a:lnTo>
                  <a:pt x="146397" y="99665"/>
                </a:lnTo>
                <a:cubicBezTo>
                  <a:pt x="148481" y="97582"/>
                  <a:pt x="151110" y="96441"/>
                  <a:pt x="153789" y="96242"/>
                </a:cubicBezTo>
                <a:cubicBezTo>
                  <a:pt x="157163" y="95945"/>
                  <a:pt x="160635" y="97086"/>
                  <a:pt x="163215" y="99665"/>
                </a:cubicBezTo>
                <a:lnTo>
                  <a:pt x="250825" y="186531"/>
                </a:lnTo>
                <a:lnTo>
                  <a:pt x="285750" y="158750"/>
                </a:lnTo>
                <a:lnTo>
                  <a:pt x="285750" y="15875"/>
                </a:lnTo>
                <a:lnTo>
                  <a:pt x="230188" y="47625"/>
                </a:lnTo>
                <a:lnTo>
                  <a:pt x="218380" y="39737"/>
                </a:lnTo>
                <a:cubicBezTo>
                  <a:pt x="210542" y="34528"/>
                  <a:pt x="201364" y="31750"/>
                  <a:pt x="191939" y="31750"/>
                </a:cubicBezTo>
                <a:lnTo>
                  <a:pt x="157014" y="31750"/>
                </a:lnTo>
                <a:cubicBezTo>
                  <a:pt x="156468" y="31750"/>
                  <a:pt x="155873" y="31750"/>
                  <a:pt x="155327" y="31800"/>
                </a:cubicBezTo>
                <a:cubicBezTo>
                  <a:pt x="146943" y="32246"/>
                  <a:pt x="139055" y="36016"/>
                  <a:pt x="133400" y="42267"/>
                </a:cubicBezTo>
                <a:close/>
                <a:moveTo>
                  <a:pt x="57845" y="90636"/>
                </a:moveTo>
                <a:lnTo>
                  <a:pt x="110827" y="31750"/>
                </a:lnTo>
                <a:lnTo>
                  <a:pt x="91182" y="31750"/>
                </a:lnTo>
                <a:cubicBezTo>
                  <a:pt x="78532" y="31750"/>
                  <a:pt x="66427" y="36761"/>
                  <a:pt x="57497" y="45690"/>
                </a:cubicBezTo>
                <a:lnTo>
                  <a:pt x="55563" y="47625"/>
                </a:lnTo>
                <a:lnTo>
                  <a:pt x="0" y="15875"/>
                </a:lnTo>
                <a:lnTo>
                  <a:pt x="0" y="158750"/>
                </a:lnTo>
                <a:lnTo>
                  <a:pt x="77589" y="223391"/>
                </a:lnTo>
                <a:cubicBezTo>
                  <a:pt x="88999" y="232916"/>
                  <a:pt x="103386" y="238125"/>
                  <a:pt x="118219" y="238125"/>
                </a:cubicBezTo>
                <a:lnTo>
                  <a:pt x="126008" y="238125"/>
                </a:lnTo>
                <a:lnTo>
                  <a:pt x="122535" y="234652"/>
                </a:lnTo>
                <a:cubicBezTo>
                  <a:pt x="117872" y="229989"/>
                  <a:pt x="117872" y="222448"/>
                  <a:pt x="122535" y="217835"/>
                </a:cubicBezTo>
                <a:cubicBezTo>
                  <a:pt x="127198" y="213221"/>
                  <a:pt x="134739" y="213171"/>
                  <a:pt x="139353" y="217835"/>
                </a:cubicBezTo>
                <a:lnTo>
                  <a:pt x="159693" y="238175"/>
                </a:lnTo>
                <a:lnTo>
                  <a:pt x="164157" y="238175"/>
                </a:lnTo>
                <a:cubicBezTo>
                  <a:pt x="173633" y="238175"/>
                  <a:pt x="182910" y="236041"/>
                  <a:pt x="191343" y="232073"/>
                </a:cubicBezTo>
                <a:lnTo>
                  <a:pt x="178098" y="218777"/>
                </a:lnTo>
                <a:cubicBezTo>
                  <a:pt x="173434" y="214114"/>
                  <a:pt x="173434" y="206573"/>
                  <a:pt x="178098" y="201960"/>
                </a:cubicBezTo>
                <a:cubicBezTo>
                  <a:pt x="182761" y="197346"/>
                  <a:pt x="190302" y="197296"/>
                  <a:pt x="194915" y="201960"/>
                </a:cubicBezTo>
                <a:lnTo>
                  <a:pt x="210790" y="217835"/>
                </a:lnTo>
                <a:lnTo>
                  <a:pt x="219472" y="209153"/>
                </a:lnTo>
                <a:cubicBezTo>
                  <a:pt x="223887" y="204738"/>
                  <a:pt x="225177" y="198338"/>
                  <a:pt x="223242" y="192732"/>
                </a:cubicBezTo>
                <a:lnTo>
                  <a:pt x="154831" y="124867"/>
                </a:lnTo>
                <a:lnTo>
                  <a:pt x="147439" y="132259"/>
                </a:lnTo>
                <a:cubicBezTo>
                  <a:pt x="122982" y="156716"/>
                  <a:pt x="83393" y="156716"/>
                  <a:pt x="58936" y="132259"/>
                </a:cubicBezTo>
                <a:cubicBezTo>
                  <a:pt x="47526" y="120848"/>
                  <a:pt x="47079" y="102543"/>
                  <a:pt x="57845" y="90587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4"/>
          <p:cNvSpPr/>
          <p:nvPr/>
        </p:nvSpPr>
        <p:spPr>
          <a:xfrm>
            <a:off x="7111706" y="3368718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凝聚团队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7111706" y="3673370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“桃园结义”与“三顾茅庐”展现了其真诚待人、求贤若渴的品格。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6400585" y="4384328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49A6C"/>
          </a:solidFill>
        </p:spPr>
      </p:sp>
      <p:sp>
        <p:nvSpPr>
          <p:cNvPr id="12" name="Shape 7"/>
          <p:cNvSpPr/>
          <p:nvPr/>
        </p:nvSpPr>
        <p:spPr>
          <a:xfrm>
            <a:off x="6527487" y="4511198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3" name="Text 8"/>
          <p:cNvSpPr/>
          <p:nvPr/>
        </p:nvSpPr>
        <p:spPr>
          <a:xfrm>
            <a:off x="7111706" y="4384328"/>
            <a:ext cx="492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4A4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品牌号召力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7111706" y="4688979"/>
            <a:ext cx="4914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E2E2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“携民渡江”的仁义之举，使其成为民心所向，建立了强大的道德感召力。</a:t>
            </a:r>
            <a:endParaRPr lang="en-US" sz="16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25" y="1970405"/>
            <a:ext cx="5515610" cy="309943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2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3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4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5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6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7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8.xml><?xml version="1.0" encoding="utf-8"?>
<p:tagLst xmlns:p="http://schemas.openxmlformats.org/presentationml/2006/main">
  <p:tag name="KSO_WM_DIAGRAM_VIRTUALLY_FRAME" val="{&quot;height&quot;:123.95748031496059,&quot;left&quot;:19.99228346456693,&quot;top&quot;:275.2433070866142,&quot;width&quot;:451.0577165354331}"/>
</p:tagLst>
</file>

<file path=ppt/tags/tag9.xml><?xml version="1.0" encoding="utf-8"?>
<p:tagLst xmlns:p="http://schemas.openxmlformats.org/presentationml/2006/main">
  <p:tag name="commondata" val="eyJoZGlkIjoiZjFmZWIzNDg2MmIzZjExOTIzMmViNTBmYTMwYTk0ZWYifQ==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333333"/>
      </a:dk1>
      <a:lt1>
        <a:srgbClr val="FFFFFF"/>
      </a:lt1>
      <a:dk2>
        <a:srgbClr val="1B1B1B"/>
      </a:dk2>
      <a:lt2>
        <a:srgbClr val="FFFFFF"/>
      </a:lt2>
      <a:accent1>
        <a:srgbClr val="E11E09"/>
      </a:accent1>
      <a:accent2>
        <a:srgbClr val="FF7429"/>
      </a:accent2>
      <a:accent3>
        <a:srgbClr val="BF9000"/>
      </a:accent3>
      <a:accent4>
        <a:srgbClr val="1F855E"/>
      </a:accent4>
      <a:accent5>
        <a:srgbClr val="72A559"/>
      </a:accent5>
      <a:accent6>
        <a:srgbClr val="6D499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333333"/>
      </a:dk1>
      <a:lt1>
        <a:srgbClr val="FFFFFF"/>
      </a:lt1>
      <a:dk2>
        <a:srgbClr val="1B1B1B"/>
      </a:dk2>
      <a:lt2>
        <a:srgbClr val="FFFFFF"/>
      </a:lt2>
      <a:accent1>
        <a:srgbClr val="E11E09"/>
      </a:accent1>
      <a:accent2>
        <a:srgbClr val="FF7429"/>
      </a:accent2>
      <a:accent3>
        <a:srgbClr val="BF9000"/>
      </a:accent3>
      <a:accent4>
        <a:srgbClr val="1F855E"/>
      </a:accent4>
      <a:accent5>
        <a:srgbClr val="72A559"/>
      </a:accent5>
      <a:accent6>
        <a:srgbClr val="6D499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On-screen Show (16:9)</PresentationFormat>
  <Paragraphs>195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MiSans</vt:lpstr>
      <vt:lpstr>MiSans</vt:lpstr>
      <vt:lpstr>Noto Sans SC</vt:lpstr>
      <vt:lpstr>Noto Sans SC</vt:lpstr>
      <vt:lpstr>Calibri</vt:lpstr>
      <vt:lpstr>微软雅黑</vt:lpstr>
      <vt:lpstr>Arial Unicode MS</vt:lpstr>
      <vt:lpstr>等线</vt:lpstr>
      <vt:lpstr>思源宋体 CN Heavy</vt:lpstr>
      <vt:lpstr>思源宋体 CN Medium</vt:lpstr>
      <vt:lpstr>Times New Roman</vt:lpstr>
      <vt:lpstr>思源宋体 CN Light</vt:lpstr>
      <vt:lpstr>思源宋体</vt:lpstr>
      <vt:lpstr>思源宋体</vt:lpstr>
      <vt:lpstr>启功行楷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江山如画·人格群星闪耀时</dc:title>
  <dc:creator>Kimi</dc:creator>
  <dc:subject>江山如画·人格群星闪耀时</dc:subject>
  <cp:lastModifiedBy>徐傲</cp:lastModifiedBy>
  <cp:revision>4</cp:revision>
  <dcterms:created xsi:type="dcterms:W3CDTF">2025-11-22T09:34:00Z</dcterms:created>
  <dcterms:modified xsi:type="dcterms:W3CDTF">2025-11-22T13:19:29Z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{"Label":"江山如画·人格群星闪耀时","ContentProducer":"001191110108MACG2KBH8F10000","ProduceID":"d4gnreaebk4ckfnbhfsg","ReservedCode1":"","ContentPropagator":"001191110108MACG2KBH8F20000","PropagateID":"d4gnreaebk4ckfnbhfsg","ReservedCode2":""}</vt:lpwstr>
  </property>
  <property fmtid="{D5CDD505-2E9C-101B-9397-08002B2CF9AE}" pid="3" name="ICV">
    <vt:lpwstr>48B7BF47197B4CC09842E0498995269F_13</vt:lpwstr>
  </property>
  <property fmtid="{D5CDD505-2E9C-101B-9397-08002B2CF9AE}" pid="4" name="KSOProductBuildVer">
    <vt:lpwstr>2052-12.1.0.16929</vt:lpwstr>
  </property>
</Properties>
</file>